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7" r:id="rId3"/>
    <p:sldId id="257" r:id="rId4"/>
    <p:sldId id="262" r:id="rId5"/>
    <p:sldId id="258" r:id="rId6"/>
    <p:sldId id="259" r:id="rId7"/>
    <p:sldId id="264" r:id="rId8"/>
    <p:sldId id="263" r:id="rId9"/>
    <p:sldId id="265" r:id="rId10"/>
    <p:sldId id="266" r:id="rId11"/>
    <p:sldId id="260" r:id="rId12"/>
    <p:sldId id="268" r:id="rId13"/>
    <p:sldId id="269" r:id="rId14"/>
    <p:sldId id="270" r:id="rId15"/>
    <p:sldId id="271" r:id="rId16"/>
    <p:sldId id="272" r:id="rId17"/>
    <p:sldId id="261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984" y="-6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88C940-CBAD-4CFB-94E3-6C7E50AD84BB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A94E7-72CB-4E2A-9D92-A05EF62E5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071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94E7-72CB-4E2A-9D92-A05EF62E5804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94E7-72CB-4E2A-9D92-A05EF62E5804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94E7-72CB-4E2A-9D92-A05EF62E5804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94E7-72CB-4E2A-9D92-A05EF62E5804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44A36-0F09-416F-ACC8-B830F7B2317F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0141-71A1-48EA-8BFE-3224C5954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44A36-0F09-416F-ACC8-B830F7B2317F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0141-71A1-48EA-8BFE-3224C5954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44A36-0F09-416F-ACC8-B830F7B2317F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0141-71A1-48EA-8BFE-3224C5954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9343060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00034" y="5072074"/>
            <a:ext cx="2438405" cy="14599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44A36-0F09-416F-ACC8-B830F7B2317F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0141-71A1-48EA-8BFE-3224C5954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44A36-0F09-416F-ACC8-B830F7B2317F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0141-71A1-48EA-8BFE-3224C5954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44A36-0F09-416F-ACC8-B830F7B2317F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0141-71A1-48EA-8BFE-3224C5954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44A36-0F09-416F-ACC8-B830F7B2317F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0141-71A1-48EA-8BFE-3224C5954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133958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715140" y="5115196"/>
            <a:ext cx="2286016" cy="1742804"/>
          </a:xfrm>
          <a:prstGeom prst="rect">
            <a:avLst/>
          </a:prstGeom>
        </p:spPr>
      </p:pic>
      <p:pic>
        <p:nvPicPr>
          <p:cNvPr id="7" name="Рисунок 6" descr="1133958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85720" y="5115196"/>
            <a:ext cx="2286016" cy="17428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44A36-0F09-416F-ACC8-B830F7B2317F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0141-71A1-48EA-8BFE-3224C5954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30.dreamies.de/img/536/b/vsh2fn1ydsb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572008"/>
            <a:ext cx="1628358" cy="2071702"/>
          </a:xfrm>
          <a:prstGeom prst="rect">
            <a:avLst/>
          </a:prstGeom>
          <a:noFill/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44A36-0F09-416F-ACC8-B830F7B2317F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0141-71A1-48EA-8BFE-3224C5954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44A36-0F09-416F-ACC8-B830F7B2317F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0141-71A1-48EA-8BFE-3224C5954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img-fotki.yandex.ru/get/6520/139440740.3d/0_83151_4360905f_L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500702"/>
            <a:ext cx="1237021" cy="1143008"/>
          </a:xfrm>
          <a:prstGeom prst="rect">
            <a:avLst/>
          </a:prstGeom>
          <a:noFill/>
        </p:spPr>
      </p:pic>
      <p:pic>
        <p:nvPicPr>
          <p:cNvPr id="10" name="Picture 2" descr="http://img-fotki.yandex.ru/get/6520/139440740.3d/0_83151_4360905f_L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72" y="5500702"/>
            <a:ext cx="1237021" cy="1143008"/>
          </a:xfrm>
          <a:prstGeom prst="rect">
            <a:avLst/>
          </a:prstGeom>
          <a:noFill/>
        </p:spPr>
      </p:pic>
      <p:pic>
        <p:nvPicPr>
          <p:cNvPr id="12" name="Picture 2" descr="http://img-fotki.yandex.ru/get/6520/139440740.3d/0_83151_4360905f_L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72" y="285728"/>
            <a:ext cx="1237021" cy="1143008"/>
          </a:xfrm>
          <a:prstGeom prst="rect">
            <a:avLst/>
          </a:prstGeom>
          <a:noFill/>
        </p:spPr>
      </p:pic>
      <p:pic>
        <p:nvPicPr>
          <p:cNvPr id="9" name="Picture 2" descr="http://img-fotki.yandex.ru/get/6520/139440740.3d/0_83151_4360905f_L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1237021" cy="114300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44A36-0F09-416F-ACC8-B830F7B2317F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0141-71A1-48EA-8BFE-3224C5954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44A36-0F09-416F-ACC8-B830F7B2317F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0141-71A1-48EA-8BFE-3224C59548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938"/>
            </a:avLst>
          </a:prstGeom>
          <a:ln>
            <a:solidFill>
              <a:srgbClr val="92D05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96752"/>
            <a:ext cx="6500858" cy="1470025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учреждение детский сад №24  </a:t>
            </a:r>
            <a:b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«Звёздочка» муниципального образования </a:t>
            </a:r>
            <a:r>
              <a:rPr lang="ru-RU" sz="40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</a:t>
            </a:r>
            <a:endParaRPr lang="ru-RU" sz="4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4053" y="3861048"/>
            <a:ext cx="5040560" cy="1071570"/>
          </a:xfrm>
        </p:spPr>
        <p:txBody>
          <a:bodyPr>
            <a:normAutofit fontScale="62500" lnSpcReduction="20000"/>
          </a:bodyPr>
          <a:lstStyle/>
          <a:p>
            <a:r>
              <a:rPr lang="ru-RU" sz="4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«Народ</a:t>
            </a:r>
            <a:r>
              <a:rPr lang="ru-RU" sz="40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не знающий своего прошлого,  не имеет будущего</a:t>
            </a:r>
            <a:r>
              <a:rPr lang="ru-RU" sz="4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sz="33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(Михаил Ломоносов) 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«Озорные казачата»</a:t>
            </a:r>
            <a:endParaRPr lang="ru-RU" sz="3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F:\Новая папка\IMG_99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18581"/>
            <a:ext cx="3838834" cy="289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Новая папка\IMG_99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49356"/>
            <a:ext cx="4127445" cy="260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Новая папка\IMG_99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49710"/>
            <a:ext cx="3858661" cy="25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8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 приемных казачьих групп оформлены стенды в соответствии с казачьей тематикой.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3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100" name="Picture 4" descr="F:\Новая папка\IMG_99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885510"/>
            <a:ext cx="3305131" cy="297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Новая папка\IMG_99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93" y="1124743"/>
            <a:ext cx="3510664" cy="292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Новая папка\IMG_99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124743"/>
            <a:ext cx="3567552" cy="298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8"/>
          <p:cNvSpPr txBox="1">
            <a:spLocks/>
          </p:cNvSpPr>
          <p:nvPr/>
        </p:nvSpPr>
        <p:spPr>
          <a:xfrm>
            <a:off x="971600" y="116632"/>
            <a:ext cx="7200800" cy="23622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dirty="0"/>
              <a:t>На протяжении 2019-2020 учебного года в рамках реализации модифицированной программы «Родина моя – Кубань!», были  организованы  праздники с участием  социальных партнёров - настоятеля Храма Димитрия </a:t>
            </a:r>
            <a:r>
              <a:rPr lang="ru-RU" sz="2000" b="1" dirty="0" err="1"/>
              <a:t>Солунского</a:t>
            </a:r>
            <a:r>
              <a:rPr lang="ru-RU" sz="2000" b="1" dirty="0"/>
              <a:t> станицы Мингрельской Отцом Александром, атаманом Мингрельского хуторского казачьего общества </a:t>
            </a:r>
            <a:r>
              <a:rPr lang="ru-RU" sz="2000" b="1" dirty="0" err="1"/>
              <a:t>Каневским</a:t>
            </a:r>
            <a:r>
              <a:rPr lang="ru-RU" sz="2000" b="1" dirty="0"/>
              <a:t> С.И., атаманом </a:t>
            </a:r>
            <a:r>
              <a:rPr lang="ru-RU" sz="2000" b="1" dirty="0" err="1"/>
              <a:t>Абинского</a:t>
            </a:r>
            <a:r>
              <a:rPr lang="ru-RU" sz="2000" b="1" dirty="0"/>
              <a:t> казачьего общества Бондаренко С.И</a:t>
            </a:r>
            <a:r>
              <a:rPr lang="ru-RU" sz="2000" b="1" dirty="0" smtClean="0"/>
              <a:t>.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 descr="F:\ДЛЯ ПРЕЗЕНТАЦИИ\Новая папка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78906"/>
            <a:ext cx="3036796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ДЛЯ ПРЕЗЕНТАЦИИ\Новая папка\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704" y="2478906"/>
            <a:ext cx="3520639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51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ДЛЯ ПРЕЗЕНТАЦИИ\Новая папка\SAM_45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474751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ДЛЯ ПРЕЗЕНТАЦИИ\Новая папка\SAM_45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68960"/>
            <a:ext cx="4684778" cy="351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51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8"/>
          <p:cNvSpPr txBox="1">
            <a:spLocks/>
          </p:cNvSpPr>
          <p:nvPr/>
        </p:nvSpPr>
        <p:spPr>
          <a:xfrm>
            <a:off x="971600" y="116632"/>
            <a:ext cx="7200800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074" name="Picture 2" descr="C:\Users\1\Desktop\ФОТО И ВИДЕО\ФОТО 2020 год\МУЗЕЙ\IMG-20200117-WA0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8641"/>
            <a:ext cx="275430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esktop\ФОТО И ВИДЕО\ФОТО 2020 год\МУЗЕЙ\IMG-20200117-WA00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827" y="1718678"/>
            <a:ext cx="3451853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\Desktop\ФОТО И ВИДЕО\ФОТО 2020 год\МУЗЕЙ\IMG-20200117-WA00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647" y="250889"/>
            <a:ext cx="2851455" cy="506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30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ДЛЯ ПРЕЗЕНТАЦИИ\IMG_99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40" y="1160215"/>
            <a:ext cx="410445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668260"/>
            <a:ext cx="57345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«Посвящение </a:t>
            </a:r>
            <a:r>
              <a:rPr lang="ru-RU" sz="2800" b="1" dirty="0"/>
              <a:t>в казачата</a:t>
            </a:r>
            <a:r>
              <a:rPr lang="ru-RU" sz="2800" b="1" dirty="0" smtClean="0"/>
              <a:t>» 2020 год.</a:t>
            </a:r>
            <a:endParaRPr lang="ru-RU" sz="2800" b="1" dirty="0"/>
          </a:p>
        </p:txBody>
      </p:sp>
      <p:pic>
        <p:nvPicPr>
          <p:cNvPr id="4099" name="Picture 3" descr="F:\ДЛЯ ПРЕЗЕНТАЦИИ\IMG_98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615" y="1160215"/>
            <a:ext cx="410445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ДЛЯ ПРЕЗЕНТАЦИИ\IMG_98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23" y="3772119"/>
            <a:ext cx="4408202" cy="293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27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476672"/>
            <a:ext cx="38675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/>
              <a:t>«Масленица» 2020 год.</a:t>
            </a:r>
            <a:endParaRPr lang="ru-RU" sz="2800" b="1" dirty="0"/>
          </a:p>
        </p:txBody>
      </p:sp>
      <p:pic>
        <p:nvPicPr>
          <p:cNvPr id="5122" name="Picture 2" descr="F:\ДЛЯ ПРЕЗЕНТАЦИИ\IMG-20200227-WA0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99892"/>
            <a:ext cx="6720069" cy="504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24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ДЛЯ ПРЕЗЕНТАЦИИ\СЛАЙД последни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14" y="332656"/>
            <a:ext cx="8616103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580728"/>
            <a:ext cx="8371587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13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Autofit/>
          </a:bodyPr>
          <a:lstStyle/>
          <a:p>
            <a:r>
              <a:rPr lang="ru-RU" sz="2000" b="1" dirty="0"/>
              <a:t>В современных  условиях, когда происходят глубочайшие  изменения в жизни общества, одним  из центральных  направлений  работы с подрастающим поколением становится  патриотическое  воспитание. Что бы полюбить свой край по-настоящему, надо хорошо знать его, понимать, делать  так, чтобы  замечательный уголок родного края становился  всё краше.</a:t>
            </a:r>
          </a:p>
        </p:txBody>
      </p:sp>
      <p:pic>
        <p:nvPicPr>
          <p:cNvPr id="1026" name="Picture 2" descr="F:\ДЛЯ ПРЕЗЕНТАЦИИ\IMG_68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4991673" cy="280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ДЛЯ ПРЕЗЕНТАЦИИ\IMG_69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77072"/>
            <a:ext cx="4399846" cy="247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31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Возрождение традиций и культуры казачества – это, прежде всего, нравственно-патриотический аспект воспитательной работы в детском саду. Приобщение детей к культуре казаков дает возможность использовать на практике казачьи традиции и культуру.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8" name="Picture 4" descr="G:\ДЛЯ ПРЕЗЕНТАЦИИ\IMG_77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14348" y="357166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 сентября 2019 года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в МБДОУ детский сад №24 «Звездочка» станицы Мингрельской родились 3 группы казачьей направленности «Юные казачата», которые посещали 65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воспитанников от 5 до 7 лет.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643050"/>
            <a:ext cx="7079985" cy="4811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территории детского сада, в тени деревьев, устроено казачье подворье – курень «Хлебосольный»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G:\ДЛЯ ПРЕЗЕНТАЦИИ\подворье3pn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428736"/>
            <a:ext cx="3726837" cy="2683216"/>
          </a:xfrm>
          <a:prstGeom prst="rect">
            <a:avLst/>
          </a:prstGeom>
          <a:noFill/>
        </p:spPr>
      </p:pic>
      <p:pic>
        <p:nvPicPr>
          <p:cNvPr id="2052" name="Picture 4" descr="G:\ДЛЯ ПРЕЗЕНТАЦИИ\подворье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428736"/>
            <a:ext cx="3803617" cy="2688952"/>
          </a:xfrm>
          <a:prstGeom prst="rect">
            <a:avLst/>
          </a:prstGeom>
          <a:noFill/>
        </p:spPr>
      </p:pic>
      <p:pic>
        <p:nvPicPr>
          <p:cNvPr id="2050" name="Picture 2" descr="G:\ДЛЯ ПРЕЗЕНТАЦИИ\подворье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36" y="3857628"/>
            <a:ext cx="3783466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ДЛЯ ПРЕЗЕНТАЦИИ\подворье4p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3429000"/>
            <a:ext cx="2764610" cy="3214710"/>
          </a:xfrm>
          <a:prstGeom prst="rect">
            <a:avLst/>
          </a:prstGeom>
          <a:noFill/>
        </p:spPr>
      </p:pic>
      <p:pic>
        <p:nvPicPr>
          <p:cNvPr id="3075" name="Picture 3" descr="G:\ДЛЯ ПРЕЗЕНТАЦИИ\подворье 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896" y="357704"/>
            <a:ext cx="4023065" cy="3047247"/>
          </a:xfrm>
          <a:prstGeom prst="rect">
            <a:avLst/>
          </a:prstGeom>
          <a:noFill/>
        </p:spPr>
      </p:pic>
      <p:pic>
        <p:nvPicPr>
          <p:cNvPr id="2051" name="Picture 3" descr="C:\Users\1\Desktop\ДЛЯ ПРЕЗЕНТАЦИИ\Screenshot_20201124-08264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29000"/>
            <a:ext cx="2798929" cy="32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esktop\ДЛЯ ПРЕЗЕНТАЦИИ\Screenshot_20201124-08262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309"/>
            <a:ext cx="263325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Казаки-наставники желанные гости в детском саду. Они охотно участвуют в праздниках и спортивных развлечениях, организуемых нашими педагогами.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Picture 4" descr="G:\ДЛЯ ПРЕЗЕНТАЦИИ\IMG-20200117-WA00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428736"/>
            <a:ext cx="3619525" cy="2714644"/>
          </a:xfrm>
          <a:prstGeom prst="rect">
            <a:avLst/>
          </a:prstGeom>
          <a:noFill/>
        </p:spPr>
      </p:pic>
      <p:pic>
        <p:nvPicPr>
          <p:cNvPr id="6" name="Picture 3" descr="G:\ДЛЯ ПРЕЗЕНТАЦИИ\IMG-20200117-WA00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4071942"/>
            <a:ext cx="3524274" cy="2643206"/>
          </a:xfrm>
          <a:prstGeom prst="rect">
            <a:avLst/>
          </a:prstGeom>
          <a:noFill/>
        </p:spPr>
      </p:pic>
      <p:pic>
        <p:nvPicPr>
          <p:cNvPr id="5122" name="Picture 2" descr="G:\ДЛЯ ПРЕЗЕНТАЦИИ\IMG_77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500174"/>
            <a:ext cx="3786214" cy="2524143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3286124"/>
            <a:ext cx="2291002" cy="3436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Уголки казачьего быта – мини-музеи созданы совместно с родителями в 3-х групповых ячейках: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«Юные казачата»</a:t>
            </a:r>
            <a:endParaRPr lang="ru-RU" sz="3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Новая папка\IMG_99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861048"/>
            <a:ext cx="410445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Новая папка\IMG_99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8" y="1406117"/>
            <a:ext cx="3950496" cy="263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Новая папка\IMG_99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61120"/>
            <a:ext cx="3816424" cy="254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«Веселые казачата»</a:t>
            </a:r>
            <a:endParaRPr lang="ru-RU" sz="3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Новая папка\IMG_99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3134019" cy="389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Новая папка\IMG_99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953" y="1365542"/>
            <a:ext cx="3805415" cy="393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276</Words>
  <Application>Microsoft Office PowerPoint</Application>
  <PresentationFormat>Экран (4:3)</PresentationFormat>
  <Paragraphs>20</Paragraphs>
  <Slides>18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Муниципальное бюджетное дошкольное учреждение детский сад №24   «Звёздочка» муниципального образования Абинский район</vt:lpstr>
      <vt:lpstr>В современных  условиях, когда происходят глубочайшие  изменения в жизни общества, одним  из центральных  направлений  работы с подрастающим поколением становится  патриотическое  воспитание. Что бы полюбить свой край по-настоящему, надо хорошо знать его, понимать, делать  так, чтобы  замечательный уголок родного края становился  всё краше.</vt:lpstr>
      <vt:lpstr>Возрождение традиций и культуры казачества – это, прежде всего, нравственно-патриотический аспект воспитательной работы в детском саду. Приобщение детей к культуре казаков дает возможность использовать на практике казачьи традиции и культуру.</vt:lpstr>
      <vt:lpstr>Презентация PowerPoint</vt:lpstr>
      <vt:lpstr>На территории детского сада, в тени деревьев, устроено казачье подворье – курень «Хлебосольный»</vt:lpstr>
      <vt:lpstr>Презентация PowerPoint</vt:lpstr>
      <vt:lpstr>Презентация PowerPoint</vt:lpstr>
      <vt:lpstr>Уголки казачьего быта – мини-музеи созданы совместно с родителями в 3-х групповых ячейках:  «Юные казачата»</vt:lpstr>
      <vt:lpstr> «Веселые казачата»</vt:lpstr>
      <vt:lpstr> «Озорные казачата»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1</cp:lastModifiedBy>
  <cp:revision>28</cp:revision>
  <dcterms:created xsi:type="dcterms:W3CDTF">2015-07-16T14:13:04Z</dcterms:created>
  <dcterms:modified xsi:type="dcterms:W3CDTF">2020-11-24T08:35:51Z</dcterms:modified>
</cp:coreProperties>
</file>