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62" r:id="rId4"/>
    <p:sldId id="261" r:id="rId5"/>
    <p:sldId id="257" r:id="rId6"/>
    <p:sldId id="259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25AD0-E9EB-4C69-B7C2-D29D3D9B2CF3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C1E12-8C11-4EE6-87B0-584CB15EC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4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1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93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8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9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3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89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5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8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4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9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2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13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2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62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6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1B56EF-5EA7-41B5-B23F-39A957B89068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BCFE43-3AC9-4DEE-8AC8-F880A7C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6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1BFD16-E5F7-4A8D-A442-422DD6F47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09" y="2023268"/>
            <a:ext cx="5277436" cy="2968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D9880-913E-4587-8814-6B08F3D8D837}"/>
              </a:ext>
            </a:extLst>
          </p:cNvPr>
          <p:cNvSpPr txBox="1"/>
          <p:nvPr/>
        </p:nvSpPr>
        <p:spPr>
          <a:xfrm>
            <a:off x="98927" y="570379"/>
            <a:ext cx="1122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 </a:t>
            </a:r>
          </a:p>
          <a:p>
            <a:pPr indent="450215"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работе в  группе по повышению уровня нравственно-патриотического воспитания детей через реализацию регионального компонента, связанного с историей казачества, его культурой, бытом, традициями фольклором – из опыта работы.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EEBA3-3808-4A8B-9522-D50C48CC68A3}"/>
              </a:ext>
            </a:extLst>
          </p:cNvPr>
          <p:cNvSpPr txBox="1"/>
          <p:nvPr/>
        </p:nvSpPr>
        <p:spPr>
          <a:xfrm>
            <a:off x="4658360" y="5767606"/>
            <a:ext cx="287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67CAB-7D97-41F4-80D0-468692477618}"/>
              </a:ext>
            </a:extLst>
          </p:cNvPr>
          <p:cNvSpPr txBox="1"/>
          <p:nvPr/>
        </p:nvSpPr>
        <p:spPr>
          <a:xfrm>
            <a:off x="7000240" y="5121275"/>
            <a:ext cx="4409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подготовительной группы № 2: Бондарь Н.В., Моисеенко Г.Н.</a:t>
            </a:r>
          </a:p>
        </p:txBody>
      </p:sp>
    </p:spTree>
    <p:extLst>
      <p:ext uri="{BB962C8B-B14F-4D97-AF65-F5344CB8AC3E}">
        <p14:creationId xmlns:p14="http://schemas.microsoft.com/office/powerpoint/2010/main" val="366923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797435-B6EB-4012-A73F-07594989E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r="4018"/>
          <a:stretch/>
        </p:blipFill>
        <p:spPr>
          <a:xfrm>
            <a:off x="1178559" y="1244021"/>
            <a:ext cx="5638801" cy="42110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2662E-3EDF-46B7-A335-98D9E9AE0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6017" r="20592"/>
          <a:stretch/>
        </p:blipFill>
        <p:spPr>
          <a:xfrm rot="5400000">
            <a:off x="6706010" y="1472795"/>
            <a:ext cx="5160461" cy="39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0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C07B1-1FF8-44AA-86E6-48B82F8750B4}"/>
              </a:ext>
            </a:extLst>
          </p:cNvPr>
          <p:cNvSpPr txBox="1"/>
          <p:nvPr/>
        </p:nvSpPr>
        <p:spPr>
          <a:xfrm>
            <a:off x="3403600" y="2052320"/>
            <a:ext cx="538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516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CD1B32-95BE-444E-A610-AAC33C74425B}"/>
              </a:ext>
            </a:extLst>
          </p:cNvPr>
          <p:cNvSpPr txBox="1"/>
          <p:nvPr/>
        </p:nvSpPr>
        <p:spPr>
          <a:xfrm>
            <a:off x="1178560" y="1165716"/>
            <a:ext cx="40741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оспитание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патриота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сложный педагогический процесс. </a:t>
            </a:r>
          </a:p>
          <a:p>
            <a:pPr indent="450215" algn="just"/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включает в себя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0215" algn="just"/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любви к семье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дому, улице, станице, краю к месту, где он родился;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бережного отношения ко всему живому;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любви к традициям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 обычаям своего народа;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Знакомство с флагом, гимном, гербом своей Родины;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чувства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гордости за свою Родину.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E03E5-524B-4070-96D3-397765CC3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r="23827"/>
          <a:stretch/>
        </p:blipFill>
        <p:spPr>
          <a:xfrm>
            <a:off x="5801360" y="1165716"/>
            <a:ext cx="5374640" cy="45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D25244-9C78-4C18-B931-74F76EB79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 r="6128"/>
          <a:stretch/>
        </p:blipFill>
        <p:spPr>
          <a:xfrm>
            <a:off x="1113983" y="1747520"/>
            <a:ext cx="5459538" cy="41452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225810-2002-4E77-ADCD-6DA7A959A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9829"/>
          <a:stretch/>
        </p:blipFill>
        <p:spPr>
          <a:xfrm>
            <a:off x="6903962" y="883920"/>
            <a:ext cx="4468695" cy="4434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DB4EA0-B7A8-49FB-AD0B-0749BFC7DB65}"/>
              </a:ext>
            </a:extLst>
          </p:cNvPr>
          <p:cNvSpPr txBox="1"/>
          <p:nvPr/>
        </p:nvSpPr>
        <p:spPr>
          <a:xfrm>
            <a:off x="1544320" y="103632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куколок из соломы.</a:t>
            </a:r>
          </a:p>
        </p:txBody>
      </p:sp>
    </p:spTree>
    <p:extLst>
      <p:ext uri="{BB962C8B-B14F-4D97-AF65-F5344CB8AC3E}">
        <p14:creationId xmlns:p14="http://schemas.microsoft.com/office/powerpoint/2010/main" val="333446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68FF6-B7D1-40B2-912B-5211CB233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r="5029" b="5364"/>
          <a:stretch/>
        </p:blipFill>
        <p:spPr>
          <a:xfrm>
            <a:off x="826711" y="2255520"/>
            <a:ext cx="5549729" cy="3820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5CEBA1-0A12-43BE-B68F-6C5BF5642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12593"/>
          <a:stretch/>
        </p:blipFill>
        <p:spPr>
          <a:xfrm rot="5400000">
            <a:off x="6745017" y="551170"/>
            <a:ext cx="4343403" cy="4897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123B4-9F71-42F0-9272-526E49058D13}"/>
              </a:ext>
            </a:extLst>
          </p:cNvPr>
          <p:cNvSpPr txBox="1"/>
          <p:nvPr/>
        </p:nvSpPr>
        <p:spPr>
          <a:xfrm>
            <a:off x="1794547" y="123952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праздники.</a:t>
            </a:r>
          </a:p>
        </p:txBody>
      </p:sp>
    </p:spTree>
    <p:extLst>
      <p:ext uri="{BB962C8B-B14F-4D97-AF65-F5344CB8AC3E}">
        <p14:creationId xmlns:p14="http://schemas.microsoft.com/office/powerpoint/2010/main" val="162817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43E83C-E2BC-441E-9282-A6F22FBB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87" y="1151233"/>
            <a:ext cx="8771505" cy="4933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A3CEB-DCE6-4940-980E-924AB67C1AE2}"/>
              </a:ext>
            </a:extLst>
          </p:cNvPr>
          <p:cNvSpPr txBox="1"/>
          <p:nvPr/>
        </p:nvSpPr>
        <p:spPr>
          <a:xfrm>
            <a:off x="3982720" y="670141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Казачий уголок.</a:t>
            </a:r>
          </a:p>
        </p:txBody>
      </p:sp>
    </p:spTree>
    <p:extLst>
      <p:ext uri="{BB962C8B-B14F-4D97-AF65-F5344CB8AC3E}">
        <p14:creationId xmlns:p14="http://schemas.microsoft.com/office/powerpoint/2010/main" val="193915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B6667E-154D-4186-BF82-61CB63CF9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13781"/>
          <a:stretch/>
        </p:blipFill>
        <p:spPr>
          <a:xfrm rot="5400000">
            <a:off x="980105" y="1617891"/>
            <a:ext cx="4165600" cy="44858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BD2976-3352-4312-9A66-426431D4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894080"/>
            <a:ext cx="5879253" cy="440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02D37-B469-49DE-AA2F-1656119BDDDE}"/>
              </a:ext>
            </a:extLst>
          </p:cNvPr>
          <p:cNvSpPr txBox="1"/>
          <p:nvPr/>
        </p:nvSpPr>
        <p:spPr>
          <a:xfrm>
            <a:off x="1122345" y="914400"/>
            <a:ext cx="38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Сюжетная игра в казачьем уголке.</a:t>
            </a:r>
          </a:p>
        </p:txBody>
      </p:sp>
    </p:spTree>
    <p:extLst>
      <p:ext uri="{BB962C8B-B14F-4D97-AF65-F5344CB8AC3E}">
        <p14:creationId xmlns:p14="http://schemas.microsoft.com/office/powerpoint/2010/main" val="255073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14AC8-090F-46D6-934C-F5D36E903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852667"/>
            <a:ext cx="3535680" cy="45338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715F59-6D35-4572-AF10-42CA5F43D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612" y="743637"/>
            <a:ext cx="4539548" cy="5370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3E5F9-FDCD-4938-80CD-025EF9480E5B}"/>
              </a:ext>
            </a:extLst>
          </p:cNvPr>
          <p:cNvSpPr txBox="1"/>
          <p:nvPr/>
        </p:nvSpPr>
        <p:spPr>
          <a:xfrm>
            <a:off x="1640840" y="5636001"/>
            <a:ext cx="297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04692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180319-7AF7-4FDF-8800-9C704F70150E}"/>
              </a:ext>
            </a:extLst>
          </p:cNvPr>
          <p:cNvSpPr txBox="1"/>
          <p:nvPr/>
        </p:nvSpPr>
        <p:spPr>
          <a:xfrm>
            <a:off x="4287520" y="863600"/>
            <a:ext cx="361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«Кубанское подворье»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F5155-6228-4B6E-A35A-8CAB7B4D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20" y="1451927"/>
            <a:ext cx="8054467" cy="45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A3CCCA-8610-49ED-B1E7-61B01E911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6" y="1625600"/>
            <a:ext cx="6759388" cy="383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327F5-2C57-48E7-8AD0-CB32558D0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33" y="944880"/>
            <a:ext cx="3057600" cy="4968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2EB672-5F10-4AE3-AFB3-A07A20B3B74B}"/>
              </a:ext>
            </a:extLst>
          </p:cNvPr>
          <p:cNvSpPr txBox="1"/>
          <p:nvPr/>
        </p:nvSpPr>
        <p:spPr>
          <a:xfrm>
            <a:off x="3058160" y="94488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подворье.</a:t>
            </a:r>
          </a:p>
        </p:txBody>
      </p:sp>
    </p:spTree>
    <p:extLst>
      <p:ext uri="{BB962C8B-B14F-4D97-AF65-F5344CB8AC3E}">
        <p14:creationId xmlns:p14="http://schemas.microsoft.com/office/powerpoint/2010/main" val="271790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</TotalTime>
  <Words>154</Words>
  <Application>Microsoft Office PowerPoint</Application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bondar.nina2102@outlook.com</dc:creator>
  <cp:lastModifiedBy>bondar.nina2102@outlook.com</cp:lastModifiedBy>
  <cp:revision>2</cp:revision>
  <dcterms:created xsi:type="dcterms:W3CDTF">2022-01-16T13:34:24Z</dcterms:created>
  <dcterms:modified xsi:type="dcterms:W3CDTF">2022-01-23T11:59:06Z</dcterms:modified>
</cp:coreProperties>
</file>