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6" r:id="rId2"/>
    <p:sldId id="258" r:id="rId3"/>
    <p:sldId id="262" r:id="rId4"/>
    <p:sldId id="261" r:id="rId5"/>
    <p:sldId id="257" r:id="rId6"/>
    <p:sldId id="259" r:id="rId7"/>
    <p:sldId id="260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25AD0-E9EB-4C69-B7C2-D29D3D9B2CF3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C1E12-8C11-4EE6-87B0-584CB15EC5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249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A1B56EF-5EA7-41B5-B23F-39A957B89068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2BCFE43-3AC9-4DEE-8AC8-F880A7C3855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5093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B56EF-5EA7-41B5-B23F-39A957B89068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CFE43-3AC9-4DEE-8AC8-F880A7C38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710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B56EF-5EA7-41B5-B23F-39A957B89068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CFE43-3AC9-4DEE-8AC8-F880A7C3855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933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B56EF-5EA7-41B5-B23F-39A957B89068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CFE43-3AC9-4DEE-8AC8-F880A7C3855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2388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B56EF-5EA7-41B5-B23F-39A957B89068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CFE43-3AC9-4DEE-8AC8-F880A7C38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799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B56EF-5EA7-41B5-B23F-39A957B89068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CFE43-3AC9-4DEE-8AC8-F880A7C3855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3936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B56EF-5EA7-41B5-B23F-39A957B89068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CFE43-3AC9-4DEE-8AC8-F880A7C3855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5896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B56EF-5EA7-41B5-B23F-39A957B89068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CFE43-3AC9-4DEE-8AC8-F880A7C3855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4050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B56EF-5EA7-41B5-B23F-39A957B89068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CFE43-3AC9-4DEE-8AC8-F880A7C3855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8983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B56EF-5EA7-41B5-B23F-39A957B89068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CFE43-3AC9-4DEE-8AC8-F880A7C38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544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B56EF-5EA7-41B5-B23F-39A957B89068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CFE43-3AC9-4DEE-8AC8-F880A7C3855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2952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B56EF-5EA7-41B5-B23F-39A957B89068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CFE43-3AC9-4DEE-8AC8-F880A7C38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314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B56EF-5EA7-41B5-B23F-39A957B89068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CFE43-3AC9-4DEE-8AC8-F880A7C38552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22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B56EF-5EA7-41B5-B23F-39A957B89068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CFE43-3AC9-4DEE-8AC8-F880A7C3855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013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B56EF-5EA7-41B5-B23F-39A957B89068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CFE43-3AC9-4DEE-8AC8-F880A7C38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627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B56EF-5EA7-41B5-B23F-39A957B89068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CFE43-3AC9-4DEE-8AC8-F880A7C3855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3623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B56EF-5EA7-41B5-B23F-39A957B89068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CFE43-3AC9-4DEE-8AC8-F880A7C38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868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A1B56EF-5EA7-41B5-B23F-39A957B89068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2BCFE43-3AC9-4DEE-8AC8-F880A7C385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262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A1BFD16-E5F7-4A8D-A442-422DD6F470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609" y="2023268"/>
            <a:ext cx="5277436" cy="29685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BD9880-913E-4587-8814-6B08F3D8D837}"/>
              </a:ext>
            </a:extLst>
          </p:cNvPr>
          <p:cNvSpPr txBox="1"/>
          <p:nvPr/>
        </p:nvSpPr>
        <p:spPr>
          <a:xfrm>
            <a:off x="98927" y="570379"/>
            <a:ext cx="112268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/>
            <a:r>
              <a:rPr lang="ru-RU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Доклад </a:t>
            </a:r>
          </a:p>
          <a:p>
            <a:pPr indent="450215" algn="ctr"/>
            <a:r>
              <a:rPr lang="ru-RU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работе в  группе по повышению уровня нравственно-патриотического воспитания детей через реализацию регионального компонента, связанного с историей казачества, его культурой, бытом, традициями фольклором – из опыта работы.</a:t>
            </a:r>
            <a:endParaRPr lang="ru-RU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3EEBA3-3808-4A8B-9522-D50C48CC68A3}"/>
              </a:ext>
            </a:extLst>
          </p:cNvPr>
          <p:cNvSpPr txBox="1"/>
          <p:nvPr/>
        </p:nvSpPr>
        <p:spPr>
          <a:xfrm>
            <a:off x="4658360" y="5767606"/>
            <a:ext cx="2875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Январь 2022г.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567CAB-7D97-41F4-80D0-468692477618}"/>
              </a:ext>
            </a:extLst>
          </p:cNvPr>
          <p:cNvSpPr txBox="1"/>
          <p:nvPr/>
        </p:nvSpPr>
        <p:spPr>
          <a:xfrm>
            <a:off x="7000240" y="5121275"/>
            <a:ext cx="44094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 подготовительной группы № 2: Бондарь Н.В., Моисеенко Г.Н.</a:t>
            </a:r>
          </a:p>
        </p:txBody>
      </p:sp>
    </p:spTree>
    <p:extLst>
      <p:ext uri="{BB962C8B-B14F-4D97-AF65-F5344CB8AC3E}">
        <p14:creationId xmlns:p14="http://schemas.microsoft.com/office/powerpoint/2010/main" val="3669238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C797435-B6EB-4012-A73F-07594989E8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1" r="4018"/>
          <a:stretch/>
        </p:blipFill>
        <p:spPr>
          <a:xfrm>
            <a:off x="1178559" y="1244021"/>
            <a:ext cx="5638801" cy="421108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B2662E-3EDF-46B7-A335-98D9E9AE0C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2" t="6017" r="20592"/>
          <a:stretch/>
        </p:blipFill>
        <p:spPr>
          <a:xfrm rot="5400000">
            <a:off x="6706010" y="1472795"/>
            <a:ext cx="5160461" cy="390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500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BC07B1-1FF8-44AA-86E6-48B82F8750B4}"/>
              </a:ext>
            </a:extLst>
          </p:cNvPr>
          <p:cNvSpPr txBox="1"/>
          <p:nvPr/>
        </p:nvSpPr>
        <p:spPr>
          <a:xfrm>
            <a:off x="3403600" y="2052320"/>
            <a:ext cx="538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895163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4CD1B32-95BE-444E-A610-AAC33C74425B}"/>
              </a:ext>
            </a:extLst>
          </p:cNvPr>
          <p:cNvSpPr txBox="1"/>
          <p:nvPr/>
        </p:nvSpPr>
        <p:spPr>
          <a:xfrm>
            <a:off x="1178560" y="1165716"/>
            <a:ext cx="407416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оспитание</a:t>
            </a: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патриота</a:t>
            </a:r>
            <a:r>
              <a:rPr lang="ru-RU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это сложный педагогический процесс. </a:t>
            </a:r>
          </a:p>
          <a:p>
            <a:pPr indent="450215" algn="just"/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r>
              <a:rPr lang="ru-RU" b="1" u="sng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 включает в себя</a:t>
            </a:r>
            <a:r>
              <a:rPr lang="ru-RU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indent="450215" algn="just"/>
            <a:endParaRPr lang="ru-RU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r>
              <a:rPr lang="ru-RU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Воспитание любви к семье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дому, улице, станице, краю к месту, где он родился;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r>
              <a:rPr lang="ru-RU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Воспитание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бережного отношения ко всему живому;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r>
              <a:rPr lang="ru-RU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Воспитание любви к традициям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и обычаям своего народа;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Знакомство с флагом, гимном, гербом своей Родины;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/>
            <a:r>
              <a:rPr lang="ru-RU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Воспитание чувства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гордости за свою Родину.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2E03E5-524B-4070-96D3-397765CC30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9" r="23827"/>
          <a:stretch/>
        </p:blipFill>
        <p:spPr>
          <a:xfrm>
            <a:off x="5801360" y="1165716"/>
            <a:ext cx="5374640" cy="4526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757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D25244-9C78-4C18-B931-74F76EB792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8" r="6128"/>
          <a:stretch/>
        </p:blipFill>
        <p:spPr>
          <a:xfrm>
            <a:off x="1113983" y="1747520"/>
            <a:ext cx="5459538" cy="414528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9225810-2002-4E77-ADCD-6DA7A959A8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9" r="9829"/>
          <a:stretch/>
        </p:blipFill>
        <p:spPr>
          <a:xfrm>
            <a:off x="6903962" y="883920"/>
            <a:ext cx="4468695" cy="443484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FDB4EA0-B7A8-49FB-AD0B-0749BFC7DB65}"/>
              </a:ext>
            </a:extLst>
          </p:cNvPr>
          <p:cNvSpPr txBox="1"/>
          <p:nvPr/>
        </p:nvSpPr>
        <p:spPr>
          <a:xfrm>
            <a:off x="1544320" y="103632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куколок из соломы.</a:t>
            </a:r>
          </a:p>
        </p:txBody>
      </p:sp>
    </p:spTree>
    <p:extLst>
      <p:ext uri="{BB962C8B-B14F-4D97-AF65-F5344CB8AC3E}">
        <p14:creationId xmlns:p14="http://schemas.microsoft.com/office/powerpoint/2010/main" val="3334464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968FF6-B7D1-40B2-912B-5211CB233D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1" r="5029" b="5364"/>
          <a:stretch/>
        </p:blipFill>
        <p:spPr>
          <a:xfrm>
            <a:off x="826711" y="2255520"/>
            <a:ext cx="5549729" cy="38201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5CEBA1-0A12-43BE-B68F-6C5BF56429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00" r="12593"/>
          <a:stretch/>
        </p:blipFill>
        <p:spPr>
          <a:xfrm rot="5400000">
            <a:off x="6745017" y="551170"/>
            <a:ext cx="4343403" cy="48971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7C123B4-9F71-42F0-9272-526E49058D13}"/>
              </a:ext>
            </a:extLst>
          </p:cNvPr>
          <p:cNvSpPr txBox="1"/>
          <p:nvPr/>
        </p:nvSpPr>
        <p:spPr>
          <a:xfrm>
            <a:off x="1794547" y="1239520"/>
            <a:ext cx="309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праздники.</a:t>
            </a:r>
          </a:p>
        </p:txBody>
      </p:sp>
    </p:spTree>
    <p:extLst>
      <p:ext uri="{BB962C8B-B14F-4D97-AF65-F5344CB8AC3E}">
        <p14:creationId xmlns:p14="http://schemas.microsoft.com/office/powerpoint/2010/main" val="1628176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E43E83C-E2BC-441E-9282-A6F22FBBD6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887" y="1151233"/>
            <a:ext cx="8771505" cy="49339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1A3CEB-DCE6-4940-980E-924AB67C1AE2}"/>
              </a:ext>
            </a:extLst>
          </p:cNvPr>
          <p:cNvSpPr txBox="1"/>
          <p:nvPr/>
        </p:nvSpPr>
        <p:spPr>
          <a:xfrm>
            <a:off x="3982720" y="670141"/>
            <a:ext cx="4053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Казачий уголок.</a:t>
            </a:r>
          </a:p>
        </p:txBody>
      </p:sp>
    </p:spTree>
    <p:extLst>
      <p:ext uri="{BB962C8B-B14F-4D97-AF65-F5344CB8AC3E}">
        <p14:creationId xmlns:p14="http://schemas.microsoft.com/office/powerpoint/2010/main" val="1939151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B6667E-154D-4186-BF82-61CB63CF9B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74" r="13781"/>
          <a:stretch/>
        </p:blipFill>
        <p:spPr>
          <a:xfrm rot="5400000">
            <a:off x="980105" y="1617891"/>
            <a:ext cx="4165600" cy="448581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BD2976-3352-4312-9A66-426431D438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750" y="894080"/>
            <a:ext cx="5879253" cy="44094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C02D37-B469-49DE-AA2F-1656119BDDDE}"/>
              </a:ext>
            </a:extLst>
          </p:cNvPr>
          <p:cNvSpPr txBox="1"/>
          <p:nvPr/>
        </p:nvSpPr>
        <p:spPr>
          <a:xfrm>
            <a:off x="1122345" y="914400"/>
            <a:ext cx="3881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Сюжетная игра в казачьем уголке.</a:t>
            </a:r>
          </a:p>
        </p:txBody>
      </p:sp>
    </p:spTree>
    <p:extLst>
      <p:ext uri="{BB962C8B-B14F-4D97-AF65-F5344CB8AC3E}">
        <p14:creationId xmlns:p14="http://schemas.microsoft.com/office/powerpoint/2010/main" val="2550736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7E14AC8-090F-46D6-934C-F5D36E903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440" y="852667"/>
            <a:ext cx="3535680" cy="453388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715F59-6D35-4572-AF10-42CA5F43DE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8612" y="743637"/>
            <a:ext cx="4539548" cy="53707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5D3E5F9-FDCD-4938-80CD-025EF9480E5B}"/>
              </a:ext>
            </a:extLst>
          </p:cNvPr>
          <p:cNvSpPr txBox="1"/>
          <p:nvPr/>
        </p:nvSpPr>
        <p:spPr>
          <a:xfrm>
            <a:off x="1640840" y="5636001"/>
            <a:ext cx="2976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Свободная деятельность.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3046927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180319-7AF7-4FDF-8800-9C704F70150E}"/>
              </a:ext>
            </a:extLst>
          </p:cNvPr>
          <p:cNvSpPr txBox="1"/>
          <p:nvPr/>
        </p:nvSpPr>
        <p:spPr>
          <a:xfrm>
            <a:off x="4287520" y="863600"/>
            <a:ext cx="361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«Кубанское подворье»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7F5155-6228-4B6E-A35A-8CAB7B4DD5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020" y="1451927"/>
            <a:ext cx="8054467" cy="4511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045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2A3CCCA-8610-49ED-B1E7-61B01E911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66" y="1625600"/>
            <a:ext cx="6759388" cy="383032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6327F5-2C57-48E7-8AD0-CB32558D06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533" y="944880"/>
            <a:ext cx="3057600" cy="49682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2EB672-5F10-4AE3-AFB3-A07A20B3B74B}"/>
              </a:ext>
            </a:extLst>
          </p:cNvPr>
          <p:cNvSpPr txBox="1"/>
          <p:nvPr/>
        </p:nvSpPr>
        <p:spPr>
          <a:xfrm>
            <a:off x="3058160" y="944880"/>
            <a:ext cx="2156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подворье.</a:t>
            </a:r>
          </a:p>
        </p:txBody>
      </p:sp>
    </p:spTree>
    <p:extLst>
      <p:ext uri="{BB962C8B-B14F-4D97-AF65-F5344CB8AC3E}">
        <p14:creationId xmlns:p14="http://schemas.microsoft.com/office/powerpoint/2010/main" val="2717903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91</TotalTime>
  <Words>154</Words>
  <Application>Microsoft Office PowerPoint</Application>
  <PresentationFormat>Широкоэкранный</PresentationFormat>
  <Paragraphs>21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Garamond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bondar.nina2102@outlook.com</dc:creator>
  <cp:lastModifiedBy>bondar.nina2102@outlook.com</cp:lastModifiedBy>
  <cp:revision>2</cp:revision>
  <dcterms:created xsi:type="dcterms:W3CDTF">2022-01-16T13:34:24Z</dcterms:created>
  <dcterms:modified xsi:type="dcterms:W3CDTF">2022-01-23T11:59:06Z</dcterms:modified>
</cp:coreProperties>
</file>