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8" r:id="rId4"/>
    <p:sldId id="260" r:id="rId5"/>
    <p:sldId id="275" r:id="rId6"/>
    <p:sldId id="274" r:id="rId7"/>
    <p:sldId id="263" r:id="rId8"/>
    <p:sldId id="276" r:id="rId9"/>
    <p:sldId id="288" r:id="rId10"/>
    <p:sldId id="273" r:id="rId11"/>
    <p:sldId id="285" r:id="rId12"/>
    <p:sldId id="268" r:id="rId13"/>
    <p:sldId id="282" r:id="rId14"/>
    <p:sldId id="283" r:id="rId15"/>
    <p:sldId id="284" r:id="rId16"/>
    <p:sldId id="267" r:id="rId17"/>
    <p:sldId id="278" r:id="rId18"/>
    <p:sldId id="281" r:id="rId19"/>
    <p:sldId id="279" r:id="rId20"/>
    <p:sldId id="28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0000"/>
    <a:srgbClr val="001C74"/>
    <a:srgbClr val="990000"/>
    <a:srgbClr val="FF0000"/>
    <a:srgbClr val="04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5455" autoAdjust="0"/>
  </p:normalViewPr>
  <p:slideViewPr>
    <p:cSldViewPr>
      <p:cViewPr varScale="1">
        <p:scale>
          <a:sx n="87" d="100"/>
          <a:sy n="87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54382-EDE7-483A-89EB-C6315B1E21FA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552D-43E2-4697-A056-9FCDCF706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2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6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binsk24.tvoysadi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265093"/>
            <a:ext cx="640042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1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611561" y="1700215"/>
            <a:ext cx="79208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Воспитателя </a:t>
            </a:r>
          </a:p>
          <a:p>
            <a:pPr algn="ctr"/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Бойко</a:t>
            </a:r>
          </a:p>
          <a:p>
            <a:pPr algn="ctr"/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Елены Викторовны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rgbClr val="001C74"/>
              </a:solidFill>
              <a:latin typeface="Verdana" pitchFamily="34" charset="0"/>
            </a:endParaRPr>
          </a:p>
          <a:p>
            <a:pPr algn="ctr"/>
            <a:r>
              <a:rPr lang="ru-RU" sz="2800" dirty="0" smtClean="0">
                <a:solidFill>
                  <a:srgbClr val="001C74"/>
                </a:solidFill>
                <a:latin typeface="Verdana" pitchFamily="34" charset="0"/>
              </a:rPr>
              <a:t>             </a:t>
            </a:r>
            <a:r>
              <a:rPr lang="ru-RU" sz="2800" dirty="0" smtClean="0">
                <a:solidFill>
                  <a:srgbClr val="001C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№24 «Звездочка»</a:t>
            </a:r>
            <a:endParaRPr lang="ru-RU" sz="2800" dirty="0">
              <a:solidFill>
                <a:srgbClr val="001C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2008"/>
            <a:ext cx="9144000" cy="6930008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043608" y="-974476"/>
            <a:ext cx="712879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3600" dirty="0" smtClean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 smtClean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 smtClean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Отзывы </a:t>
            </a:r>
          </a:p>
          <a:p>
            <a:pPr algn="ctr"/>
            <a:r>
              <a:rPr lang="ru-RU" sz="3600" b="1" dirty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моих коллег, родителей,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воспитанников</a:t>
            </a:r>
            <a:endParaRPr lang="ru-RU" sz="3600" b="1" dirty="0">
              <a:solidFill>
                <a:srgbClr val="0000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27650" name="Picture 2" descr="C:\Users\березка\Desktop\отзыв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83" y="3356992"/>
            <a:ext cx="3023617" cy="2563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098600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70284" y="-72008"/>
            <a:ext cx="9540552" cy="6930008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043608" y="-420479"/>
            <a:ext cx="712879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3600" dirty="0" smtClean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 smtClean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endParaRPr lang="ru-RU" sz="3600" dirty="0">
              <a:solidFill>
                <a:srgbClr val="0000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10242" name="Picture 2" descr="C:\Users\березка\Pictures\2015-09-15\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b="3486"/>
          <a:stretch/>
        </p:blipFill>
        <p:spPr bwMode="auto">
          <a:xfrm>
            <a:off x="899591" y="359125"/>
            <a:ext cx="1835049" cy="2615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березка\Desktop\от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188" y="1030729"/>
            <a:ext cx="1974155" cy="27104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березка\Desktop\м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/>
          <a:stretch/>
        </p:blipFill>
        <p:spPr bwMode="auto">
          <a:xfrm>
            <a:off x="4499992" y="1667093"/>
            <a:ext cx="1856757" cy="27070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ерезка\Desktop\н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b="7371"/>
          <a:stretch/>
        </p:blipFill>
        <p:spPr bwMode="auto">
          <a:xfrm>
            <a:off x="6174429" y="3020599"/>
            <a:ext cx="1999458" cy="28297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13136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374166"/>
            <a:ext cx="62642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1C74"/>
                </a:solidFill>
                <a:latin typeface="Monotype Corsiva" panose="03010101010201010101" pitchFamily="66" charset="0"/>
              </a:rPr>
              <a:t>Фотоархив</a:t>
            </a:r>
            <a:endParaRPr lang="ru-RU" sz="5400" b="1" dirty="0">
              <a:solidFill>
                <a:srgbClr val="001C74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28674" name="Picture 2" descr="C:\Users\березка\Desktop\ф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68726"/>
            <a:ext cx="3191686" cy="27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789663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2" y="-72009"/>
            <a:ext cx="9144000" cy="6858000"/>
          </a:xfrm>
        </p:spPr>
      </p:pic>
      <p:pic>
        <p:nvPicPr>
          <p:cNvPr id="9" name="Рисунок 8" descr="C:\Users\Компьютер\Desktop\ясли сад\IMG-20200807-WA01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2964"/>
            <a:ext cx="2423939" cy="308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Компьютер\Desktop\из телефона 2022\20210719_1544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9669" y="692098"/>
            <a:ext cx="2984605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Компьютер\Desktop\из телефона 2022\20210628_0926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5173" y="1207786"/>
            <a:ext cx="2808360" cy="211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Компьютер\Desktop\из телефона 2022\20210820_0917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87624" y="3670765"/>
            <a:ext cx="2781300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Компьютер\Desktop\из телефона 2022\20210720_15424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6959" y="3765872"/>
            <a:ext cx="2546023" cy="206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Компьютер\Desktop\из телефона 2022\20211110_09552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38239" y="4026708"/>
            <a:ext cx="2382769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56096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789663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 descr="C:\Users\Компьютер\Desktop\из телефона 2022\20210907_0908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6019" y="763404"/>
            <a:ext cx="3240360" cy="25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Компьютер\Desktop\Новая папка (3)\20221006_0956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20" y="3818794"/>
            <a:ext cx="2603854" cy="227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Компьютер\Desktop\Новая папка (3)\20221202_16334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5735" y="631191"/>
            <a:ext cx="2473325" cy="212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Компьютер\Desktop\Новая папка (3)\20221202_16322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1658" y="801867"/>
            <a:ext cx="2880318" cy="216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Компьютер\Desktop\Новая папка (3)\20221003_16021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0045" y="3442312"/>
            <a:ext cx="2983382" cy="224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Компьютер\Desktop\Новая папка (3)\20220701_11195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3888" y="3578634"/>
            <a:ext cx="2734536" cy="222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417922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789663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 descr="C:\Users\Компьютер\Desktop\Новая папка (3)\20230209_0934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3559" y="874752"/>
            <a:ext cx="2609215" cy="195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Компьютер\Desktop\Новая папка (3)\20230126_1203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6048" y="3516425"/>
            <a:ext cx="307941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Компьютер\Desktop\Новая папка (3)\20230113_0959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0381" y="826399"/>
            <a:ext cx="2891901" cy="231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Компьютер\Desktop\Новая папка (3)\20230201_0950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8246" y="3846651"/>
            <a:ext cx="2865206" cy="202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Компьютер\Desktop\Новая папка (3)\20230216_1134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4557" y="798839"/>
            <a:ext cx="2821585" cy="229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Компьютер\Desktop\Новая папка (3)\20230323_09123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1096" y="3567754"/>
            <a:ext cx="2923383" cy="2573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417922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036"/>
            <a:ext cx="914400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88843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Творческая мастерская</a:t>
            </a: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7" y="733426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2050" name="Picture 2" descr="C:\Users\березк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234152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88843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7" y="733426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9" name="Рисунок 8" descr="C:\Users\Компьютер\Desktop\Новая папка (3)\20221202_1641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822" y="753279"/>
            <a:ext cx="2790825" cy="209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Компьютер\Desktop\Новая папка (3)\20230126_1015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0671" y="2914095"/>
            <a:ext cx="3671888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Компьютер\Desktop\Новая папка (3)\20230331_1559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4812" y="518797"/>
            <a:ext cx="2477641" cy="226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Компьютер\Desktop\Новая папка (3)\20220701_1007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4633" y="3296850"/>
            <a:ext cx="2372732" cy="174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Компьютер\Desktop\Новая папка (3)\20220915_1023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2809" y="3439795"/>
            <a:ext cx="2554605" cy="248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Компьютер\Desktop\Новая папка (2)\20221107_10360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9102" y="589919"/>
            <a:ext cx="2845435" cy="2585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694573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036"/>
            <a:ext cx="914400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5544616" cy="1368152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Развивающая среда </a:t>
            </a:r>
            <a:b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 группе</a:t>
            </a: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7" y="733426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7" name="Рисунок 6" descr="C:\Users\Компьютер\Desktop\Новая папка (3)\20230222_1327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1832" y="2487145"/>
            <a:ext cx="3932985" cy="270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Компьютер\Desktop\Новая папка (3)\20221128_1554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4184" y="1686499"/>
            <a:ext cx="3407410" cy="25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Компьютер\Desktop\Новая папка (3)\20221128_1554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5681" y="753595"/>
            <a:ext cx="2922454" cy="2237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416804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9392"/>
            <a:ext cx="939552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88843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7" y="733426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10" name="Рисунок 9" descr="C:\Users\Компьютер\Desktop\Новая папка (3)\20221222_1028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5005" y="778111"/>
            <a:ext cx="3168354" cy="270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Компьютер\Desktop\Новая папка (3)\20221215_1502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2423" y="579486"/>
            <a:ext cx="2761792" cy="244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Компьютер\Desktop\Новая папка (3)\20221222_1028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9307" y="3539470"/>
            <a:ext cx="2977843" cy="267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Компьютер\Desktop\Новая папка (2)\20221021_07325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5227" y="3220519"/>
            <a:ext cx="2880320" cy="2802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128651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7" y="785814"/>
            <a:ext cx="5429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Общие сведения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067945" y="1903537"/>
            <a:ext cx="3600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</a:rPr>
              <a:t>Бойко 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</a:rPr>
              <a:t>Елена Викторовна</a:t>
            </a:r>
          </a:p>
          <a:p>
            <a:endParaRPr lang="ru-RU" sz="2800" b="1" u="sng" dirty="0" smtClean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Общий </a:t>
            </a:r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стаж </a:t>
            </a:r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работы - </a:t>
            </a:r>
          </a:p>
          <a:p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лет(с 2006г и по сей день)</a:t>
            </a:r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24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https://www.maam.ru/images/users/avatars/9906c5728b370fbfa945d03eae37a0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903537"/>
            <a:ext cx="2328588" cy="325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672" y="-9252"/>
            <a:ext cx="914400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04856" cy="5616624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Глоссарий</a:t>
            </a:r>
            <a: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Педагогическая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технология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процесса.</a:t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</a:t>
            </a:r>
            <a:r>
              <a:rPr lang="ru-RU" sz="1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Педагогическая компетентность-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совокупность профессиональных и личностных качеств, необходимых для успешной педагогической деятельности. Развитие профессиональной компетентности – это развитие творческой индивидуальности, восприимчивости к педагогическим инновациям, способностей адаптироваться в меняющейся педагогической среде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.</a:t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</a:t>
            </a:r>
            <a:r>
              <a:rPr lang="ru-RU" sz="1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Личностно-ориентированное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обучение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—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это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такое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обучение, где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во главу угла ставится личность ребенка,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ее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самобытность, </a:t>
            </a:r>
            <a:r>
              <a:rPr lang="ru-RU" sz="1800" dirty="0" err="1">
                <a:solidFill>
                  <a:srgbClr val="7030A0"/>
                </a:solidFill>
                <a:latin typeface="Constantia" panose="02030602050306030303" pitchFamily="18" charset="0"/>
              </a:rPr>
              <a:t>самоценность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, субъектный опыт каждого сначала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раскрывается,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а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затем согласовывается с содержанием образования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. </a:t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</a:br>
            <a:r>
              <a:rPr lang="ru-RU" sz="1800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  </a:t>
            </a:r>
            <a: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  <a:t/>
            </a:r>
            <a:b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ru-RU" sz="1800" b="1" dirty="0" smtClean="0">
              <a:solidFill>
                <a:srgbClr val="003399"/>
              </a:solidFill>
              <a:latin typeface="Constantia" panose="0203060205030603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79513" y="733426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9455028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4" y="692150"/>
            <a:ext cx="64087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Педагогическое кредо</a:t>
            </a:r>
            <a:endParaRPr lang="ru-RU" sz="3600" b="1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«Нравится нам это или нет, но ребенок, с</a:t>
            </a:r>
          </a:p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которым труднее всего управиться,</a:t>
            </a:r>
          </a:p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-именно тот, которым впоследствии мы больше всего гордимся»</a:t>
            </a:r>
            <a:r>
              <a:rPr lang="ru-RU" sz="3600" b="1" i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 </a:t>
            </a:r>
            <a:endParaRPr lang="ru-RU" sz="3600" b="1" i="1" dirty="0">
              <a:solidFill>
                <a:srgbClr val="003399"/>
              </a:solidFill>
              <a:latin typeface="Monotype Corsiva" panose="03010101010201010101" pitchFamily="66" charset="0"/>
            </a:endParaRPr>
          </a:p>
          <a:p>
            <a:pPr algn="r"/>
            <a:endParaRPr lang="ru-RU" sz="24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C00000"/>
                </a:solidFill>
              </a:rPr>
              <a:t>(Миньон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Маклофлин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75656" y="620714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Профессиональная карта</a:t>
            </a:r>
            <a:endParaRPr lang="ru-RU" sz="3600" b="1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Рисунок 8" descr="C:\Users\Компьютер\Downloads\20230328_1435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432" y="2029118"/>
            <a:ext cx="4187190" cy="297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Компьютер\Downloads\20230328_1430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2598" y="1985032"/>
            <a:ext cx="4177465" cy="3042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75656" y="620714"/>
            <a:ext cx="64087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Личностные характеристики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ru-RU" sz="2800" i="1" u="sng" dirty="0" smtClean="0">
              <a:solidFill>
                <a:srgbClr val="99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 smtClean="0">
                <a:solidFill>
                  <a:srgbClr val="990000"/>
                </a:solidFill>
              </a:rPr>
              <a:t>Ответственность </a:t>
            </a:r>
            <a:endParaRPr lang="ru-RU" sz="2800" b="1" i="1" u="sng" dirty="0">
              <a:solidFill>
                <a:srgbClr val="99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Отзывчивость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Находчивость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Самокритичность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 Работоспособность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Сострадание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Тактичность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Умение ладить с людьми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Энтузиазм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 Целеустремленность </a:t>
            </a:r>
          </a:p>
          <a:p>
            <a:pPr algn="ctr"/>
            <a:endParaRPr lang="ru-RU" sz="40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86193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7" name="Text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31640" y="1596933"/>
            <a:ext cx="648072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Использование  </a:t>
            </a:r>
            <a:r>
              <a:rPr lang="ru-RU" sz="28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информационно-коммуникационных технологий (ИКТ) профессиональной </a:t>
            </a:r>
            <a:r>
              <a:rPr lang="ru-RU" sz="2800" b="1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деятельности</a:t>
            </a:r>
            <a:r>
              <a:rPr lang="ru-RU" sz="2800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800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интернет </a:t>
            </a:r>
            <a:r>
              <a:rPr lang="ru-RU" sz="1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страниц, используемых </a:t>
            </a:r>
            <a:r>
              <a:rPr lang="ru-RU" sz="1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сайтов: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своя страничка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маам.ру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www.maam.ru/users/527179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</a:t>
            </a:r>
            <a:r>
              <a:rPr lang="ru-RU" sz="1800" dirty="0"/>
              <a:t> </a:t>
            </a:r>
            <a:r>
              <a:rPr lang="en-US" sz="1800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www</a:t>
            </a:r>
            <a:r>
              <a:rPr lang="ru-RU" sz="1800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n-US" sz="1800" dirty="0" err="1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Youtube</a:t>
            </a:r>
            <a:r>
              <a:rPr lang="ru-RU" sz="1800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</a:t>
            </a:r>
            <a:r>
              <a:rPr lang="en-US" sz="1800" dirty="0" smtClean="0">
                <a:solidFill>
                  <a:srgbClr val="000099"/>
                </a:solidFill>
              </a:rPr>
              <a:t>@elenaboyko1620</a:t>
            </a:r>
            <a:r>
              <a:rPr lang="ru-RU" sz="1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1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800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Личная страничка на официальном  сайте </a:t>
            </a:r>
            <a:r>
              <a:rPr lang="ru-RU" sz="1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детского </a:t>
            </a:r>
            <a:r>
              <a:rPr lang="ru-RU" sz="1800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сада №24 «Звездочка»</a:t>
            </a:r>
            <a:r>
              <a:rPr lang="ru-RU" sz="1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1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1800" b="1" dirty="0">
                <a:hlinkClick r:id="rId3"/>
              </a:rPr>
              <a:t>abinsk24.tvoysadik.ru</a:t>
            </a:r>
            <a:r>
              <a:rPr lang="ru-RU" sz="3200" dirty="0"/>
              <a:t/>
            </a:r>
            <a:br>
              <a:rPr lang="ru-RU" sz="3200" dirty="0"/>
            </a:br>
            <a:endParaRPr lang="ru-RU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59723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649" y="0"/>
            <a:ext cx="9144000" cy="6858000"/>
          </a:xfrm>
          <a:noFill/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52839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Достижения  и результаты  </a:t>
            </a:r>
            <a:br>
              <a:rPr lang="ru-RU" sz="3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педагогической деятельности</a:t>
            </a:r>
            <a:br>
              <a:rPr lang="ru-RU" sz="3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3600" b="1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1187451" y="2781301"/>
            <a:ext cx="3097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8442" name="Rectangle 77"/>
          <p:cNvSpPr>
            <a:spLocks noChangeArrowheads="1"/>
          </p:cNvSpPr>
          <p:nvPr/>
        </p:nvSpPr>
        <p:spPr bwMode="auto">
          <a:xfrm>
            <a:off x="4787901" y="6021389"/>
            <a:ext cx="3744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24578" name="Picture 2" descr="C:\Users\березка\Desktop\в пор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1"/>
          <a:stretch/>
        </p:blipFill>
        <p:spPr bwMode="auto">
          <a:xfrm>
            <a:off x="3131840" y="3128983"/>
            <a:ext cx="3024336" cy="2892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649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Награды</a:t>
            </a:r>
            <a:b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3600" b="1" dirty="0" smtClean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1187451" y="2781301"/>
            <a:ext cx="3097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8442" name="Rectangle 77"/>
          <p:cNvSpPr>
            <a:spLocks noChangeArrowheads="1"/>
          </p:cNvSpPr>
          <p:nvPr/>
        </p:nvSpPr>
        <p:spPr bwMode="auto">
          <a:xfrm>
            <a:off x="4787901" y="6021389"/>
            <a:ext cx="3744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9" name="Рисунок 8" descr="C:\Users\Компьютер\Desktop\мои сертификаты\20230424_1742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45" y="981145"/>
            <a:ext cx="3473450" cy="256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Компьютер\Desktop\мои сертификаты\20230424_1740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1036" y="1370638"/>
            <a:ext cx="3057090" cy="225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Компьютер\Desktop\мои сертификаты\20230424_1740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1133" y="641988"/>
            <a:ext cx="320927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124" y="3585998"/>
            <a:ext cx="2806789" cy="2636810"/>
          </a:xfrm>
          <a:prstGeom prst="rect">
            <a:avLst/>
          </a:prstGeom>
        </p:spPr>
      </p:pic>
      <p:pic>
        <p:nvPicPr>
          <p:cNvPr id="15" name="Рисунок 14" descr="C:\Users\Компьютер\Desktop\мои сертификаты\20230424_17430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4588" y="3834813"/>
            <a:ext cx="2480269" cy="238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Компьютер\Desktop\мои сертификаты\20230424_17422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3396" y="3767502"/>
            <a:ext cx="3361055" cy="2521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81459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1721" y="3451212"/>
            <a:ext cx="3057995" cy="2293496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49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Компьютер\Desktop\мои сертификаты\20230424_1739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0694" y="1030272"/>
            <a:ext cx="3286760" cy="248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Компьютер\Desktop\мои сертификаты\20230424_1740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9974" y="883819"/>
            <a:ext cx="2791272" cy="234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Компьютер\Desktop\мои сертификаты\20230424_17415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409" y="1061530"/>
            <a:ext cx="3253535" cy="251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Компьютер\Desktop\мои сертификаты\20230424_17423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0502" y="3816556"/>
            <a:ext cx="2872251" cy="235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Компьютер\Desktop\мои сертификаты\20230424_17405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6417" y="3598791"/>
            <a:ext cx="3093265" cy="2609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8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122</Words>
  <Application>Microsoft Office PowerPoint</Application>
  <PresentationFormat>Экран (4:3)</PresentationFormat>
  <Paragraphs>95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宋体</vt:lpstr>
      <vt:lpstr>Arial</vt:lpstr>
      <vt:lpstr>Calibri</vt:lpstr>
      <vt:lpstr>Constantia</vt:lpstr>
      <vt:lpstr>Liberation Serif</vt:lpstr>
      <vt:lpstr>Microsoft Sans Serif</vt:lpstr>
      <vt:lpstr>Monotype Corsiva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 информационно-коммуникационных технологий (ИКТ) профессиональной деятельности  интернет - страниц, используемых сайтов: своя страничка на маам.ру https://www.maam.ru/users/527179 , собственный ютуб канал www.Youtube.com@elenaboyko1620 Личная страничка на официальном  сайте детского сада №24 «Звездочка» abinsk24.tvoysadik.ru </vt:lpstr>
      <vt:lpstr>Достижения  и результаты    педагогической деятельности </vt:lpstr>
      <vt:lpstr>Награды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Творческая мастерская</vt:lpstr>
      <vt:lpstr> </vt:lpstr>
      <vt:lpstr>Развивающая среда  в группе</vt:lpstr>
      <vt:lpstr> </vt:lpstr>
      <vt:lpstr> Глоссарий  Педагогическая технология 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процесса.     Педагогическая компетентность- совокупность профессиональных и личностных качеств, необходимых для успешной педагогической деятельности. Развитие профессиональной компетентности – это развитие творческой индивидуальности, восприимчивости к педагогическим инновациям, способностей адаптироваться в меняющейся педагогической среде.     Личностно-ориентированное обучение —  это такое обучение, где во главу угла ставится личность ребенка,  ее самобытность, самоценность, субъектный опыт каждого сначала раскрывается, а затем согласовывается с содержанием образования.      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elena.lvova-boyko@mail.ru</cp:lastModifiedBy>
  <cp:revision>67</cp:revision>
  <dcterms:created xsi:type="dcterms:W3CDTF">2011-07-28T08:26:20Z</dcterms:created>
  <dcterms:modified xsi:type="dcterms:W3CDTF">2023-04-27T08:57:10Z</dcterms:modified>
</cp:coreProperties>
</file>