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DE4E-CE9C-4833-BEA1-D38429E1C845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A0D5-F3BB-45E3-908F-51F13DF48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4.goodfon.ru/wallpaper/big/f/ca/figury-geometriia-razn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24936" cy="230425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57150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ИНТЕРАКТИВНАЯ ИГРА «ГЕОМЕТРИЧЕСКИЕ ФИГУРЫ»</a:t>
            </a:r>
            <a:endParaRPr lang="ru-RU" sz="4800" b="1" dirty="0">
              <a:ln w="57150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«ЗАКОНЧИ УЗОР»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45522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2000"/>
                <a:gridCol w="2032000"/>
                <a:gridCol w="2032000"/>
              </a:tblGrid>
              <a:tr h="15174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74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74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95736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11960" y="17728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084168" y="170080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995936" y="31409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46531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7744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740352" y="30689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740352" y="465313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95536" y="32849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7544" y="1628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94912E-6 L -0.18125 0.19912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1.97965E-6 L -0.61423 -0.01064 " pathEditMode="relative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1411 L 0.61163 0.206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 ЛИШНЮЮ ФИГУРУ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844824"/>
            <a:ext cx="2088232" cy="187220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652120" y="1844824"/>
            <a:ext cx="1944216" cy="1656184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5724128" y="4005064"/>
            <a:ext cx="1872208" cy="2376264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437112"/>
            <a:ext cx="2952328" cy="172819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 ЛИШНЮЮ ФИГУРУ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1556792"/>
            <a:ext cx="3168352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4365104"/>
            <a:ext cx="1944216" cy="19442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4509120"/>
            <a:ext cx="2160240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508104" y="1484784"/>
            <a:ext cx="2232248" cy="2160240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«СОРТИРОВКА»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4664"/>
            <a:ext cx="504056" cy="482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75856" y="1268760"/>
            <a:ext cx="648072" cy="6263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172400" y="4797152"/>
            <a:ext cx="648072" cy="48235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788024" y="4149080"/>
            <a:ext cx="1562472" cy="914400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980728"/>
            <a:ext cx="792088" cy="6983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668344" y="476672"/>
            <a:ext cx="720080" cy="6983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283968" y="112474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566124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39952" y="5445224"/>
            <a:ext cx="1202432" cy="11304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1124744"/>
            <a:ext cx="113042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99792" y="5445224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467544" y="5949280"/>
            <a:ext cx="698376" cy="482352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1619672" y="5445224"/>
            <a:ext cx="914400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1916832"/>
            <a:ext cx="864096" cy="7703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956376" y="5733256"/>
            <a:ext cx="864096" cy="84239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6876256" y="5589240"/>
            <a:ext cx="914400" cy="914400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364088" y="1412776"/>
            <a:ext cx="3456384" cy="331236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971600" y="2348880"/>
            <a:ext cx="3312368" cy="316835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042E-7 L 0.00121 0.22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19981E-6 L -0.30712 -0.25185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7965E-6 L 0.00781 -0.20999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90194E-6 L -0.47257 0.38829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7.91859E-6 L 0.3309 0.10477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19056E-6 L 0.5868 0.268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4.94912E-6 L 0.46476 -0.32516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77521E-7 L 0.14167 -0.3462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38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«СОРТИРОВКА»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5156448" y="1988840"/>
            <a:ext cx="3303984" cy="317673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1988840"/>
            <a:ext cx="3303984" cy="317673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5616" y="2348880"/>
            <a:ext cx="3384376" cy="331236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4664"/>
            <a:ext cx="504056" cy="4823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16832"/>
            <a:ext cx="864096" cy="7703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052736"/>
            <a:ext cx="792088" cy="6983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1124744"/>
            <a:ext cx="113042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5856" y="1268760"/>
            <a:ext cx="648072" cy="6263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83968" y="112474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668344" y="476672"/>
            <a:ext cx="720080" cy="6983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467544" y="5949280"/>
            <a:ext cx="698376" cy="482352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1619672" y="5445224"/>
            <a:ext cx="914400" cy="914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771800" y="5661248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39952" y="5445224"/>
            <a:ext cx="1202432" cy="11304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4572000" y="4365104"/>
            <a:ext cx="1562472" cy="914400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566124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6876256" y="5589240"/>
            <a:ext cx="914400" cy="914400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956376" y="5733256"/>
            <a:ext cx="864096" cy="84239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19056E-6 L 0.09843 0.40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9.3432E-7 L 0.12222 0.232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34968E-6 L 0.11024 0.300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55042E-7 L 0.11145 0.309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34783E-6 L -0.31771 -0.171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7567E-6 L 0.34253 0.111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4302E-6 L 0.10746 0.237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23034E-6 L -0.0158 0.34621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3164E-6 L 0.2257 -0.3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18964E-6 L -0.11805 -0.2308 " pathEditMode="relative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38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«КАКАЯ ФИГУРА РАСПОЛОЖЕНА В ЦЕНТРЕ»?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576" y="1988840"/>
            <a:ext cx="1728192" cy="16561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2060848"/>
            <a:ext cx="1728192" cy="15121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99592" y="4581128"/>
            <a:ext cx="1872208" cy="151216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3491880" y="2276872"/>
            <a:ext cx="1944216" cy="2808312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8104" y="4725144"/>
            <a:ext cx="2952328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38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«КАКАЯ ФИГУРА РАСПОЛОЖЕНА СЛЕВА В НИЖНЕМ УГЛУ»?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509120"/>
            <a:ext cx="3240360" cy="14904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412776"/>
            <a:ext cx="1944216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2564904"/>
            <a:ext cx="1994520" cy="1922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372200" y="3933056"/>
            <a:ext cx="2232248" cy="1800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755576" y="1484784"/>
            <a:ext cx="2016224" cy="187220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38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«КАКАЯ ФИГУРА РАСПОЛОЖЕНА СПРАВА В ВЕРХНЕМ УГЛУ»?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92080" y="1700808"/>
            <a:ext cx="2952328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9552" y="1484784"/>
            <a:ext cx="1656184" cy="15121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068960"/>
            <a:ext cx="1656184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755576" y="4221088"/>
            <a:ext cx="1512168" cy="2088232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6372200" y="4509120"/>
            <a:ext cx="1584176" cy="1728192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38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2016224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cliparting.com/wp-content/uploads/2016/09/Diamond-ring-clipart-free-images-3-clipartix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4664"/>
            <a:ext cx="1728192" cy="2030815"/>
          </a:xfrm>
          <a:prstGeom prst="rect">
            <a:avLst/>
          </a:prstGeom>
          <a:noFill/>
        </p:spPr>
      </p:pic>
      <p:pic>
        <p:nvPicPr>
          <p:cNvPr id="1028" name="Picture 4" descr="http://moziru.com/images/triangle-clipart-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76672"/>
            <a:ext cx="1772816" cy="1772816"/>
          </a:xfrm>
          <a:prstGeom prst="rect">
            <a:avLst/>
          </a:prstGeom>
          <a:noFill/>
        </p:spPr>
      </p:pic>
      <p:pic>
        <p:nvPicPr>
          <p:cNvPr id="1030" name="Picture 6" descr="https://ds52kotenok.edumsko.ru/uploads/3000/2277/section/367738/Kartinki/Vnim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573016"/>
            <a:ext cx="3096344" cy="281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ИНТЕРАКТИВНАЯ ИГРА, ПО ПОЗНАВАТЕЛЬНОМУ РАЗВИТИЮ, РАЗРАБОТАНА НА ОСНОВЕ ПРЕЗЕНТАЦИИ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ИНТЕРАКТИВНАЯ ИГРА СОСТОИТ ИЗ КОМПЛЕКСА ИГРОВЫХ ЗАДАНИЙ НАПРАВЛЕННЫХ НА РАЗВИТИЕ ЗНАНИЙ О ГЕОМЕТРИЧЕСКИХ ФИГУРАХ.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ИГРУ МОЖНО ИСПОЛЬЗОВАТЬ В НЕПОСРЕДСТВЕННОЙ ДЕЯТЕЛЬНОСТИ И НОСИТ ОБУЧАЮЩИЙ ХАРАКТЕР, В ИНДИВИДУАЛЬНОЙ И ПОДГРУППОВОЙ РАБОТЕ, ПРИ ПРОВЕДЕНИИ МОНИТОРИНГА ЗНАНИЙ ДОШКОЛЬНИКА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пространственного мышления, воображения, внимания, сообразительности, понятливости, сосредоточенности;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представления детей о геометрических фигурах, их форме, цвете, количестве.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Нет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углов у меня,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похож на блюдце я,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тарелку и на крышку,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кольцо, на колесо.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же я такой, друзья?</a:t>
            </a:r>
          </a:p>
        </p:txBody>
      </p:sp>
      <p:sp>
        <p:nvSpPr>
          <p:cNvPr id="7" name="Овал 6"/>
          <p:cNvSpPr/>
          <p:nvPr/>
        </p:nvSpPr>
        <p:spPr>
          <a:xfrm>
            <a:off x="5004048" y="2132856"/>
            <a:ext cx="3168352" cy="288032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давно знакомый мой,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Каждый угол в нем прямой,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Все четыре стороны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Одинаковой длины.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Вам его представить рад.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А зовут его…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492896"/>
            <a:ext cx="2736304" cy="23762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вершины тут видны,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Три угла, три стороны,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Ну, пожалуй, и довольно!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ты видишь? - ...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076056" y="1844824"/>
            <a:ext cx="3096344" cy="302433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подумайте, скажите ...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Только помнить вы должны: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Стороны фигуры этой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Противоположные равны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492896"/>
            <a:ext cx="3600400" cy="20162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Треугольник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полукругом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Круг дразнили «толстым другом».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Круг, расстроившись до слез,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Уже стал и вверх подрос.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же угадает тут,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теперь его зовут.</a:t>
            </a:r>
          </a:p>
        </p:txBody>
      </p:sp>
      <p:sp>
        <p:nvSpPr>
          <p:cNvPr id="5" name="Овал 4"/>
          <p:cNvSpPr/>
          <p:nvPr/>
        </p:nvSpPr>
        <p:spPr>
          <a:xfrm>
            <a:off x="4572000" y="2276872"/>
            <a:ext cx="3888432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1-tub-ru.yandex.net/i?id=549cf4da169e1ac1edf332f9ef793e66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ОТГАДАЙ!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Встал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квадрат на уголок 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Ткнулся носом в потолок.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Вверх он рос еще дней пять.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теперь его назвать?</a:t>
            </a:r>
          </a:p>
        </p:txBody>
      </p:sp>
      <p:sp>
        <p:nvSpPr>
          <p:cNvPr id="5" name="Ромб 4"/>
          <p:cNvSpPr/>
          <p:nvPr/>
        </p:nvSpPr>
        <p:spPr>
          <a:xfrm>
            <a:off x="5220072" y="1556792"/>
            <a:ext cx="2664296" cy="36004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210</Words>
  <Application>Microsoft Office PowerPoint</Application>
  <PresentationFormat>Экран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ИНТЕРАКТИВНАЯ ИГРА «ГЕОМЕТРИЧЕСКИЕ ФИГУРЫ»</vt:lpstr>
      <vt:lpstr>АННОТАЦИЯ</vt:lpstr>
      <vt:lpstr>ЗАДАЧИ:</vt:lpstr>
      <vt:lpstr>ОТГАДАЙ!</vt:lpstr>
      <vt:lpstr>ОТГАДАЙ!</vt:lpstr>
      <vt:lpstr>ОТГАДАЙ!</vt:lpstr>
      <vt:lpstr>ОТГАДАЙ!</vt:lpstr>
      <vt:lpstr>ОТГАДАЙ!</vt:lpstr>
      <vt:lpstr>ОТГАДАЙ!</vt:lpstr>
      <vt:lpstr>ЗАДАНИЕ «ЗАКОНЧИ УЗОР»</vt:lpstr>
      <vt:lpstr>НАЙДИ ЛИШНЮЮ ФИГУРУ</vt:lpstr>
      <vt:lpstr>НАЙДИ ЛИШНЮЮ ФИГУРУ</vt:lpstr>
      <vt:lpstr>ЗАДАНИЕ «СОРТИРОВКА»</vt:lpstr>
      <vt:lpstr>ЗАДАНИЕ «СОРТИРОВКА»</vt:lpstr>
      <vt:lpstr>ЗАДАНИЕ «КАКАЯ ФИГУРА РАСПОЛОЖЕНА В ЦЕНТРЕ»?</vt:lpstr>
      <vt:lpstr>ЗАДАНИЕ «КАКАЯ ФИГУРА РАСПОЛОЖЕНА СЛЕВА В НИЖНЕМ УГЛУ»?</vt:lpstr>
      <vt:lpstr>ЗАДАНИЕ «КАКАЯ ФИГУРА РАСПОЛОЖЕНА СПРАВА В ВЕРХНЕМ УГЛУ»?</vt:lpstr>
      <vt:lpstr>МОЛОДЦЫ!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Вадим</cp:lastModifiedBy>
  <cp:revision>18</cp:revision>
  <dcterms:created xsi:type="dcterms:W3CDTF">2018-06-05T12:48:53Z</dcterms:created>
  <dcterms:modified xsi:type="dcterms:W3CDTF">2022-12-13T05:17:08Z</dcterms:modified>
</cp:coreProperties>
</file>