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7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 «Осень в гости к нам пришла»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вид проекта: </a:t>
            </a:r>
            <a:r>
              <a:rPr lang="ru-RU" sz="3200" dirty="0" err="1" smtClean="0"/>
              <a:t>исследовательско</a:t>
            </a:r>
            <a:r>
              <a:rPr lang="ru-RU" sz="3200" dirty="0" smtClean="0"/>
              <a:t> -</a:t>
            </a:r>
            <a:r>
              <a:rPr lang="ru-RU" sz="3200" dirty="0" smtClean="0"/>
              <a:t>творческий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8527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6000">
        <p:circle/>
      </p:transition>
    </mc:Choice>
    <mc:Fallback>
      <p:transition spd="slow" advTm="6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Осенние поделки с папай</a:t>
            </a:r>
            <a:endParaRPr lang="ru-RU" sz="3600" dirty="0"/>
          </a:p>
        </p:txBody>
      </p:sp>
      <p:pic>
        <p:nvPicPr>
          <p:cNvPr id="1026" name="Picture 2" descr="C:\Users\123\Desktop\осень\IMG_20181017_1606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744945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C:\Users\123\Desktop\осень\IMG_20181017_1607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3888432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109920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Я старался вместе с </a:t>
            </a:r>
            <a:r>
              <a:rPr lang="ru-RU" sz="3600" dirty="0" err="1" smtClean="0"/>
              <a:t>мамай</a:t>
            </a:r>
            <a:endParaRPr lang="ru-RU" sz="3600" dirty="0"/>
          </a:p>
        </p:txBody>
      </p:sp>
      <p:pic>
        <p:nvPicPr>
          <p:cNvPr id="1026" name="Picture 2" descr="C:\Users\123\Desktop\осень\IMG_20181015_1624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525658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664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23\Desktop\осень\IMG_20181022_081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784976" cy="600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188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прогулку мы идем – дышит осень ветерком</a:t>
            </a:r>
            <a:endParaRPr lang="ru-RU" dirty="0"/>
          </a:p>
        </p:txBody>
      </p:sp>
      <p:pic>
        <p:nvPicPr>
          <p:cNvPr id="1026" name="Picture 2" descr="C:\Users\123\Desktop\осень\IMG_20181101_1131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20880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500058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Соберем листочки </a:t>
            </a:r>
            <a:endParaRPr lang="ru-RU" dirty="0"/>
          </a:p>
        </p:txBody>
      </p:sp>
      <p:pic>
        <p:nvPicPr>
          <p:cNvPr id="1026" name="Picture 2" descr="C:\Users\123\Desktop\осень\IMG_20181022_1112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408712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84566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 экскурсии</a:t>
            </a:r>
            <a:endParaRPr lang="ru-RU" dirty="0"/>
          </a:p>
        </p:txBody>
      </p:sp>
      <p:pic>
        <p:nvPicPr>
          <p:cNvPr id="1026" name="Picture 2" descr="C:\Users\123\Desktop\осень\IMG_20181022_1119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52928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0564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Куда улетели листья?</a:t>
            </a:r>
            <a:endParaRPr lang="ru-RU" dirty="0"/>
          </a:p>
        </p:txBody>
      </p:sp>
      <p:pic>
        <p:nvPicPr>
          <p:cNvPr id="1026" name="Picture 2" descr="C:\Users\123\Desktop\осень\IMG_20181112_1038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560840" cy="4603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816634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Постараемся, и </a:t>
            </a:r>
            <a:r>
              <a:rPr lang="ru-RU" sz="3600" smtClean="0"/>
              <a:t>сложим листочки</a:t>
            </a:r>
            <a:endParaRPr lang="ru-RU" sz="3600"/>
          </a:p>
        </p:txBody>
      </p:sp>
      <p:pic>
        <p:nvPicPr>
          <p:cNvPr id="1026" name="Picture 2" descr="C:\Users\123\Desktop\осень\IMG_20181113_095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3456384" cy="3600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C:\Users\123\Desktop\осень\IMG_20181113_0952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9"/>
            <a:ext cx="3600400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810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Дуем как осенний ветерок</a:t>
            </a:r>
            <a:endParaRPr lang="ru-RU" sz="3600" dirty="0"/>
          </a:p>
        </p:txBody>
      </p:sp>
      <p:pic>
        <p:nvPicPr>
          <p:cNvPr id="1026" name="Picture 2" descr="C:\Users\123\Desktop\осень\IMG_20181107_0929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40960" cy="47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6022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Моя бабушка - мастерица</a:t>
            </a:r>
            <a:endParaRPr lang="ru-RU" sz="3600" dirty="0"/>
          </a:p>
        </p:txBody>
      </p:sp>
      <p:pic>
        <p:nvPicPr>
          <p:cNvPr id="1026" name="Picture 2" descr="C:\Users\123\Desktop\осень\IMG_20181015_1545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912768" cy="46033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84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 smtClean="0"/>
              <a:t>Участники: дети, воспитатели, родители.</a:t>
            </a:r>
          </a:p>
          <a:p>
            <a:r>
              <a:rPr lang="ru-RU" sz="3200" dirty="0" smtClean="0"/>
              <a:t>Форма реализации: дидактические, коммуникативные, пальчиковые, подвижные, малоподвижные игры; беседы; рассматривание картин, иллюстраций; работа с родителями. 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4426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Возраст : з - года</a:t>
            </a:r>
            <a:br>
              <a:rPr lang="ru-RU" sz="3600" dirty="0" smtClean="0"/>
            </a:br>
            <a:r>
              <a:rPr lang="ru-RU" sz="3600" dirty="0" smtClean="0"/>
              <a:t>продолжительность: 2 месяца</a:t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473167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Я маме помогала</a:t>
            </a:r>
            <a:endParaRPr lang="ru-RU" sz="3600" dirty="0"/>
          </a:p>
        </p:txBody>
      </p:sp>
      <p:pic>
        <p:nvPicPr>
          <p:cNvPr id="1026" name="Picture 2" descr="C:\Users\123\Desktop\осень\LEHN73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5976664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098493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Праздник осени</a:t>
            </a:r>
            <a:endParaRPr lang="ru-RU" sz="3600" dirty="0"/>
          </a:p>
        </p:txBody>
      </p:sp>
      <p:pic>
        <p:nvPicPr>
          <p:cNvPr id="1026" name="Picture 2" descr="C:\Users\123\Desktop\осень\HZLD88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4747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890572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Мы на празднике танцуем</a:t>
            </a:r>
            <a:endParaRPr lang="ru-RU" sz="3600" dirty="0"/>
          </a:p>
        </p:txBody>
      </p:sp>
      <p:pic>
        <p:nvPicPr>
          <p:cNvPr id="1026" name="Picture 2" descr="C:\Users\123\Desktop\осень\VIQC7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488832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647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Задачи: </a:t>
            </a:r>
            <a:r>
              <a:rPr lang="ru-RU" sz="3200" dirty="0" smtClean="0"/>
              <a:t>познавательно-исследовательское развитие, социально-коммуникативное развитие, художественно-эстетическое развитие, физическое развитие.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Цель проекта: </a:t>
            </a:r>
            <a:r>
              <a:rPr lang="ru-RU" sz="3200" dirty="0" smtClean="0"/>
              <a:t>расширять и обогащать знания детей по темам: «Овощи», «Фрукты», «Осень».</a:t>
            </a:r>
            <a:br>
              <a:rPr lang="ru-RU" sz="32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081072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Листики осенние по ветру летят</a:t>
            </a:r>
            <a:endParaRPr lang="ru-RU" sz="3600" dirty="0"/>
          </a:p>
        </p:txBody>
      </p:sp>
      <p:pic>
        <p:nvPicPr>
          <p:cNvPr id="1026" name="Picture 2" descr="C:\Users\123\Desktop\осень\IMG_20181011_092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7560840" cy="4428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513310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\Desktop\осень\IMG_20181011_0936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5577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286841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Осень разукрасила весь наш сад</a:t>
            </a:r>
            <a:endParaRPr lang="ru-RU" dirty="0"/>
          </a:p>
        </p:txBody>
      </p:sp>
      <p:pic>
        <p:nvPicPr>
          <p:cNvPr id="1026" name="Picture 2" descr="C:\Users\123\Desktop\осень\IMG_20181012_092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136904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273698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листочки, мы листочки, мы осенние листочки</a:t>
            </a:r>
            <a:endParaRPr lang="ru-RU" dirty="0"/>
          </a:p>
        </p:txBody>
      </p:sp>
      <p:pic>
        <p:nvPicPr>
          <p:cNvPr id="1026" name="Picture 2" descr="C:\Users\123\Desktop\осень\IMG_20181011_092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200800" cy="4569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953955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Ах какие вкусные эти овощи</a:t>
            </a:r>
            <a:endParaRPr lang="ru-RU" dirty="0"/>
          </a:p>
        </p:txBody>
      </p:sp>
      <p:pic>
        <p:nvPicPr>
          <p:cNvPr id="1026" name="Picture 2" descr="C:\Users\123\Desktop\осень\IMG_20180918_091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760640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35325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красива эта осень</a:t>
            </a:r>
            <a:endParaRPr lang="ru-RU" dirty="0"/>
          </a:p>
        </p:txBody>
      </p:sp>
      <p:pic>
        <p:nvPicPr>
          <p:cNvPr id="1026" name="Picture 2" descr="C:\Users\123\Desktop\осень\IMG_20181112_092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3312368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C:\Users\123\Desktop\осень\IMG_20181015_1637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032448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55196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109</TotalTime>
  <Words>162</Words>
  <Application>Microsoft Office PowerPoint</Application>
  <PresentationFormat>Экран (4:3)</PresentationFormat>
  <Paragraphs>24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Проект «Осень в гости к нам пришла»</vt:lpstr>
      <vt:lpstr>Возраст : з - года продолжительность: 2 месяца </vt:lpstr>
      <vt:lpstr>Цель проекта: расширять и обогащать знания детей по темам: «Овощи», «Фрукты», «Осень». </vt:lpstr>
      <vt:lpstr>Листики осенние по ветру летят</vt:lpstr>
      <vt:lpstr>Слайд 5</vt:lpstr>
      <vt:lpstr>Осень разукрасила весь наш сад</vt:lpstr>
      <vt:lpstr>Мы листочки, мы листочки, мы осенние листочки</vt:lpstr>
      <vt:lpstr>Ах какие вкусные эти овощи</vt:lpstr>
      <vt:lpstr>Как красива эта осень</vt:lpstr>
      <vt:lpstr>Осенние поделки с папай</vt:lpstr>
      <vt:lpstr>Я старался вместе с мамай</vt:lpstr>
      <vt:lpstr>Слайд 12</vt:lpstr>
      <vt:lpstr>На прогулку мы идем – дышит осень ветерком</vt:lpstr>
      <vt:lpstr>Соберем листочки </vt:lpstr>
      <vt:lpstr>После экскурсии</vt:lpstr>
      <vt:lpstr>Куда улетели листья?</vt:lpstr>
      <vt:lpstr>Постараемся, и сложим листочки</vt:lpstr>
      <vt:lpstr>Дуем как осенний ветерок</vt:lpstr>
      <vt:lpstr>Моя бабушка - мастерица</vt:lpstr>
      <vt:lpstr>Я маме помогала</vt:lpstr>
      <vt:lpstr>Праздник осени</vt:lpstr>
      <vt:lpstr>Мы на празднике танцуем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«Осень в гости к нам пришла»</dc:title>
  <dc:creator>123</dc:creator>
  <cp:lastModifiedBy>1</cp:lastModifiedBy>
  <cp:revision>36</cp:revision>
  <dcterms:created xsi:type="dcterms:W3CDTF">2018-11-14T18:25:37Z</dcterms:created>
  <dcterms:modified xsi:type="dcterms:W3CDTF">2022-11-07T11:40:39Z</dcterms:modified>
</cp:coreProperties>
</file>