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70" r:id="rId5"/>
    <p:sldId id="261" r:id="rId6"/>
    <p:sldId id="260" r:id="rId7"/>
    <p:sldId id="258" r:id="rId8"/>
    <p:sldId id="262" r:id="rId9"/>
    <p:sldId id="264" r:id="rId10"/>
    <p:sldId id="266" r:id="rId11"/>
    <p:sldId id="267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97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F94ED01-2D0D-45BC-BFCF-813D1D16492B}" type="datetimeFigureOut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E5102E2-D725-4966-84CF-1E8BA1D289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94ED01-2D0D-45BC-BFCF-813D1D16492B}" type="datetimeFigureOut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102E2-D725-4966-84CF-1E8BA1D289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F94ED01-2D0D-45BC-BFCF-813D1D16492B}" type="datetimeFigureOut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E5102E2-D725-4966-84CF-1E8BA1D289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94ED01-2D0D-45BC-BFCF-813D1D16492B}" type="datetimeFigureOut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102E2-D725-4966-84CF-1E8BA1D289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F94ED01-2D0D-45BC-BFCF-813D1D16492B}" type="datetimeFigureOut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E5102E2-D725-4966-84CF-1E8BA1D289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94ED01-2D0D-45BC-BFCF-813D1D16492B}" type="datetimeFigureOut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102E2-D725-4966-84CF-1E8BA1D289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94ED01-2D0D-45BC-BFCF-813D1D16492B}" type="datetimeFigureOut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102E2-D725-4966-84CF-1E8BA1D289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94ED01-2D0D-45BC-BFCF-813D1D16492B}" type="datetimeFigureOut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102E2-D725-4966-84CF-1E8BA1D289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F94ED01-2D0D-45BC-BFCF-813D1D16492B}" type="datetimeFigureOut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102E2-D725-4966-84CF-1E8BA1D289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94ED01-2D0D-45BC-BFCF-813D1D16492B}" type="datetimeFigureOut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102E2-D725-4966-84CF-1E8BA1D289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94ED01-2D0D-45BC-BFCF-813D1D16492B}" type="datetimeFigureOut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102E2-D725-4966-84CF-1E8BA1D289C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F94ED01-2D0D-45BC-BFCF-813D1D16492B}" type="datetimeFigureOut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E5102E2-D725-4966-84CF-1E8BA1D289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ll dir="r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4032" y="2132856"/>
            <a:ext cx="6369968" cy="20144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Мастер-класс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«Массажная дорожка своими руками»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50704" y="620688"/>
            <a:ext cx="5649888" cy="36004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МУНИЦИПАЛЬНОЕ БЮДЖЕТНОЕ ДОШКОЛЬНОЕ ОБРАЗОВАТЕЛЬНОЕ УЧРЕЖДЕНИЕ ДЕТСКИЙ САД №24 «ЗВЁЗДОЧКА» МУНИЦИПАЛЬНОГО ОБРАЗОВАНИЯ АБИНСКИЙ РАЙОН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5648" y="486916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Воспитатель: Бондарь Н.В.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594928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Мингрельская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2019г.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AppData\Local\Microsoft\Windows\Temporary Internet Files\Content.Word\20190820_150225.jpg"/>
          <p:cNvPicPr/>
          <p:nvPr/>
        </p:nvPicPr>
        <p:blipFill>
          <a:blip r:embed="rId2" cstate="print"/>
          <a:srcRect l="21337" r="9868"/>
          <a:stretch>
            <a:fillRect/>
          </a:stretch>
        </p:blipFill>
        <p:spPr bwMode="auto">
          <a:xfrm rot="5400000">
            <a:off x="576847" y="439377"/>
            <a:ext cx="4062693" cy="442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1\AppData\Local\Microsoft\Windows\Temporary Internet Files\Content.Word\20190820_1505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92052" y="2068789"/>
            <a:ext cx="4680000" cy="351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5013176"/>
            <a:ext cx="4176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Коврик можно использовать в гимнастике после сна. </a:t>
            </a:r>
          </a:p>
        </p:txBody>
      </p:sp>
      <p:pic>
        <p:nvPicPr>
          <p:cNvPr id="16385" name="Picture 1" descr="C:\Users\1\AppData\Local\Temp\WPDNSE\{307E3EFC-9885-E0E9-3060-8C80439BFE60}\Screenshot_20190820-234944_Yandex.jpg"/>
          <p:cNvPicPr>
            <a:picLocks noChangeAspect="1" noChangeArrowheads="1"/>
          </p:cNvPicPr>
          <p:nvPr/>
        </p:nvPicPr>
        <p:blipFill>
          <a:blip r:embed="rId4" cstate="print"/>
          <a:srcRect l="12667" t="23750" r="10801" b="19551"/>
          <a:stretch>
            <a:fillRect/>
          </a:stretch>
        </p:blipFill>
        <p:spPr bwMode="auto">
          <a:xfrm rot="17534166">
            <a:off x="6248936" y="55278"/>
            <a:ext cx="1033502" cy="13611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МЛАДШАЯ ГР.№ 2\фото\20190724_0926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1419" y="1303667"/>
            <a:ext cx="4320000" cy="324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1\Desktop\МЛАДШАЯ ГР.№ 2\фото\20190724_1436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08920"/>
            <a:ext cx="291083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39952" y="836712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так же и во время прогулки в летний период, как делаем мы.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" name="Picture 1" descr="C:\Users\1\AppData\Local\Temp\WPDNSE\{307E3EFC-9885-E0E9-3060-8C80439BFE60}\Screenshot_20190820-235047_Yandex.jpg"/>
          <p:cNvPicPr>
            <a:picLocks noChangeAspect="1" noChangeArrowheads="1"/>
          </p:cNvPicPr>
          <p:nvPr/>
        </p:nvPicPr>
        <p:blipFill>
          <a:blip r:embed="rId4" cstate="print"/>
          <a:srcRect l="8934" t="26900" r="8934" b="20600"/>
          <a:stretch>
            <a:fillRect/>
          </a:stretch>
        </p:blipFill>
        <p:spPr bwMode="auto">
          <a:xfrm rot="1919447">
            <a:off x="1953063" y="5330942"/>
            <a:ext cx="1161290" cy="13196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620688"/>
            <a:ext cx="68772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Ежедневные занятия на массажной дорожке не менее 15 минут усиливают сопротивляемость детского организма к болезням. У них повышается иммунитет.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Стимулируется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 ребенка и его умственное развитие, что очень важно. Массаж ступней ног приводит к урегулированию функций внутренних органов. К тому же дети приучаются ходить друг за другом в колонне, не толкаться, сдерживать себя.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5661248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\AppData\Local\Temp\WPDNSE\{307E3EFC-9885-E0E9-3060-8C80439BFE60}\Screenshot_20190820-235039_Yandex.jpg"/>
          <p:cNvPicPr>
            <a:picLocks noChangeAspect="1" noChangeArrowheads="1"/>
          </p:cNvPicPr>
          <p:nvPr/>
        </p:nvPicPr>
        <p:blipFill>
          <a:blip r:embed="rId2" cstate="print"/>
          <a:srcRect l="18267" t="32150" r="16400" b="27950"/>
          <a:stretch>
            <a:fillRect/>
          </a:stretch>
        </p:blipFill>
        <p:spPr bwMode="auto">
          <a:xfrm rot="20157475">
            <a:off x="6660232" y="5229200"/>
            <a:ext cx="1193817" cy="12961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69127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последнее время  возросло число детей с нарушением опорно-двигательного аппарата, в том числе плоскостопием. </a:t>
            </a:r>
          </a:p>
          <a:p>
            <a:pPr indent="457200"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укрепления стопы рекомендуются различные виды </a:t>
            </a:r>
            <a: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ходьбы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по гальке, песку, ребристым и ортопедическим дорожкам, массажным коврикам. Поэтому  при работе с детками каждый воспитатель применяет разнообразные массажные дорожки и коврики. </a:t>
            </a:r>
          </a:p>
        </p:txBody>
      </p:sp>
      <p:sp>
        <p:nvSpPr>
          <p:cNvPr id="23554" name="AutoShape 2" descr="https://im0-tub-ru.yandex.net/i?id=85dc5bc6355afb113dd201f96d04ddde&amp;n=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5" name="Picture 3" descr="C:\Users\1\AppData\Local\Temp\WPDNSE\{307E3EFC-9885-E0E9-3060-8C80439BFE60}\Screenshot_20190820-235047_Yandex.jpg"/>
          <p:cNvPicPr>
            <a:picLocks noChangeAspect="1" noChangeArrowheads="1"/>
          </p:cNvPicPr>
          <p:nvPr/>
        </p:nvPicPr>
        <p:blipFill>
          <a:blip r:embed="rId2" cstate="print"/>
          <a:srcRect l="8934" t="24800" r="8934" b="21650"/>
          <a:stretch>
            <a:fillRect/>
          </a:stretch>
        </p:blipFill>
        <p:spPr bwMode="auto">
          <a:xfrm rot="20721543">
            <a:off x="6144602" y="5570041"/>
            <a:ext cx="1016821" cy="11785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548680"/>
            <a:ext cx="63367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Ходьба по массажным дорожкам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прекрасное средство тренировки мышц стопы. Ребенок ставит ножку по-разному, при этом по-разному работают различные мышцы, а нервные окончания получают различные сигналы и в результате получается тренировка нервно-мышечной системы. </a:t>
            </a:r>
          </a:p>
          <a:p>
            <a:pPr indent="457200"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все это происходит в игре, благодаря чему ребенок испытывает положительные эмоции.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5" name="Picture 1" descr="C:\Users\1\AppData\Local\Temp\WPDNSE\{307E3EFC-9885-E0E9-3060-8C80439BFE60}\Screenshot_20190820-235006_Yandex.jpg"/>
          <p:cNvPicPr>
            <a:picLocks noChangeAspect="1" noChangeArrowheads="1"/>
          </p:cNvPicPr>
          <p:nvPr/>
        </p:nvPicPr>
        <p:blipFill>
          <a:blip r:embed="rId2" cstate="print"/>
          <a:srcRect t="15350" b="12201"/>
          <a:stretch>
            <a:fillRect/>
          </a:stretch>
        </p:blipFill>
        <p:spPr bwMode="auto">
          <a:xfrm rot="1182795">
            <a:off x="4227075" y="5112804"/>
            <a:ext cx="1229967" cy="1584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36712"/>
            <a:ext cx="52565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целью укрепления здоровья детей я сделала вот такую массажную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дорожку.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554" r="21663"/>
          <a:stretch>
            <a:fillRect/>
          </a:stretch>
        </p:blipFill>
        <p:spPr bwMode="auto">
          <a:xfrm rot="5400000">
            <a:off x="2804705" y="1235855"/>
            <a:ext cx="3180745" cy="684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7" name="Picture 3" descr="C:\Users\1\AppData\Local\Temp\WPDNSE\{307E3EFC-9885-E0E9-3060-8C80439BFE60}\Screenshot_20190820-235102_Yandex.jpg"/>
          <p:cNvPicPr>
            <a:picLocks noChangeAspect="1" noChangeArrowheads="1"/>
          </p:cNvPicPr>
          <p:nvPr/>
        </p:nvPicPr>
        <p:blipFill>
          <a:blip r:embed="rId3" cstate="print"/>
          <a:srcRect t="22700" b="17451"/>
          <a:stretch>
            <a:fillRect/>
          </a:stretch>
        </p:blipFill>
        <p:spPr bwMode="auto">
          <a:xfrm rot="20102870">
            <a:off x="6327367" y="625311"/>
            <a:ext cx="1368152" cy="14556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AppData\Local\Microsoft\Windows\Temporary Internet Files\Content.Word\20190723_1633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060848"/>
            <a:ext cx="532859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424936" cy="22467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её создании использовались: 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основы салфетки под столовые приборы, 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ненужные цветные карандаши,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клеевой пистолет. </a:t>
            </a:r>
          </a:p>
          <a:p>
            <a:pPr algn="just"/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C:\Users\1\AppData\Local\Temp\WPDNSE\{307E3EFC-9885-E0E9-3060-8C80439BFE60}\Screenshot_20190820-235027_Yandex.jpg"/>
          <p:cNvPicPr>
            <a:picLocks noChangeAspect="1" noChangeArrowheads="1"/>
          </p:cNvPicPr>
          <p:nvPr/>
        </p:nvPicPr>
        <p:blipFill>
          <a:blip r:embed="rId3" cstate="print"/>
          <a:srcRect t="25850" b="21650"/>
          <a:stretch>
            <a:fillRect/>
          </a:stretch>
        </p:blipFill>
        <p:spPr bwMode="auto">
          <a:xfrm rot="1826844">
            <a:off x="584167" y="5111856"/>
            <a:ext cx="1555808" cy="14520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AppData\Local\Microsoft\Windows\Temporary Internet Files\Content.Word\20190723_1636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74441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\AppData\Local\Microsoft\Windows\Temporary Internet Files\Content.Word\20190723_1636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60648"/>
            <a:ext cx="442861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4293096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Карандаши можно разложить любым узором.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AppData\Local\Microsoft\Windows\Temporary Internet Files\Content.Word\20190723_185820.jpg"/>
          <p:cNvPicPr/>
          <p:nvPr/>
        </p:nvPicPr>
        <p:blipFill>
          <a:blip r:embed="rId2" cstate="print"/>
          <a:srcRect l="20366"/>
          <a:stretch>
            <a:fillRect/>
          </a:stretch>
        </p:blipFill>
        <p:spPr bwMode="auto">
          <a:xfrm flipH="1" flipV="1">
            <a:off x="539552" y="1052736"/>
            <a:ext cx="439248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4048" y="1052736"/>
            <a:ext cx="3240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такие простые  предметы превратились в яркое, удобное в использовании оборудование. </a:t>
            </a:r>
          </a:p>
        </p:txBody>
      </p:sp>
      <p:pic>
        <p:nvPicPr>
          <p:cNvPr id="22529" name="Picture 1" descr="C:\Users\1\AppData\Local\Temp\WPDNSE\{307E3EFC-9885-E0E9-3060-8C80439BFE60}\Screenshot_20190820-235107_Yandex.jpg"/>
          <p:cNvPicPr>
            <a:picLocks noChangeAspect="1" noChangeArrowheads="1"/>
          </p:cNvPicPr>
          <p:nvPr/>
        </p:nvPicPr>
        <p:blipFill>
          <a:blip r:embed="rId3" cstate="print"/>
          <a:srcRect l="24266" t="22700" r="27201" b="19551"/>
          <a:stretch>
            <a:fillRect/>
          </a:stretch>
        </p:blipFill>
        <p:spPr bwMode="auto">
          <a:xfrm rot="20666101">
            <a:off x="6062099" y="4643179"/>
            <a:ext cx="1001836" cy="21192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AppData\Local\Microsoft\Windows\Temporary Internet Files\Content.Word\20190820_135238.jpg"/>
          <p:cNvPicPr/>
          <p:nvPr/>
        </p:nvPicPr>
        <p:blipFill>
          <a:blip r:embed="rId2" cstate="print"/>
          <a:srcRect l="3375" r="6153"/>
          <a:stretch>
            <a:fillRect/>
          </a:stretch>
        </p:blipFill>
        <p:spPr bwMode="auto">
          <a:xfrm>
            <a:off x="3563889" y="548680"/>
            <a:ext cx="4464496" cy="584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980728"/>
            <a:ext cx="3456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большей прочности , помимо горячего клея, карандаши были пришиты к основе нитками.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1\AppData\Local\Temp\WPDNSE\{307E3EFC-9885-E0E9-3060-8C80439BFE60}\Screenshot_20190820-235118_Yandex.jpg"/>
          <p:cNvPicPr>
            <a:picLocks noChangeAspect="1" noChangeArrowheads="1"/>
          </p:cNvPicPr>
          <p:nvPr/>
        </p:nvPicPr>
        <p:blipFill>
          <a:blip r:embed="rId3" cstate="print"/>
          <a:srcRect l="13066" t="29000" b="23750"/>
          <a:stretch>
            <a:fillRect/>
          </a:stretch>
        </p:blipFill>
        <p:spPr bwMode="auto">
          <a:xfrm rot="1083249" flipH="1">
            <a:off x="539552" y="3789040"/>
            <a:ext cx="2384760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AppData\Local\Microsoft\Windows\Temporary Internet Files\Content.Word\20190820_1505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50293" y="2174629"/>
            <a:ext cx="498009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1\AppData\Local\Microsoft\Windows\Temporary Internet Files\Content.Word\20190820_1504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70652" y="2102155"/>
            <a:ext cx="5085691" cy="370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Ребятам новая дорожка понравилась сразу. Они с большим удовольствием её опробовали 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119</TotalTime>
  <Words>296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Мастер-класс  «Массажная дорожка своими руками»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14</cp:revision>
  <dcterms:created xsi:type="dcterms:W3CDTF">2019-08-20T19:11:30Z</dcterms:created>
  <dcterms:modified xsi:type="dcterms:W3CDTF">2020-04-30T17:29:12Z</dcterms:modified>
</cp:coreProperties>
</file>