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58" r:id="rId5"/>
    <p:sldId id="261" r:id="rId6"/>
    <p:sldId id="260" r:id="rId7"/>
    <p:sldId id="262" r:id="rId8"/>
    <p:sldId id="270" r:id="rId9"/>
    <p:sldId id="263" r:id="rId10"/>
    <p:sldId id="273" r:id="rId11"/>
    <p:sldId id="271" r:id="rId12"/>
    <p:sldId id="264" r:id="rId13"/>
    <p:sldId id="265" r:id="rId14"/>
    <p:sldId id="269" r:id="rId15"/>
    <p:sldId id="266" r:id="rId16"/>
    <p:sldId id="267" r:id="rId17"/>
    <p:sldId id="268" r:id="rId18"/>
    <p:sldId id="259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2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современных форм, методов работы по развитию речи дошкольников в организации разнообразной деятельности с учетом требований ФГОС  ДО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396" y="1916832"/>
            <a:ext cx="6048672" cy="446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873949"/>
              </p:ext>
            </p:extLst>
          </p:nvPr>
        </p:nvGraphicFramePr>
        <p:xfrm>
          <a:off x="1540396" y="1916832"/>
          <a:ext cx="6013201" cy="4064868"/>
        </p:xfrm>
        <a:graphic>
          <a:graphicData uri="http://schemas.openxmlformats.org/drawingml/2006/table">
            <a:tbl>
              <a:tblPr>
                <a:tableStyleId>{912C8C85-51F0-491E-9774-3900AFEF0FD7}</a:tableStyleId>
              </a:tblPr>
              <a:tblGrid>
                <a:gridCol w="6013201"/>
              </a:tblGrid>
              <a:tr h="40648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88229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53877" y="1865015"/>
            <a:ext cx="2448272" cy="223224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Мнемотехника облегчает детям овладение связной речью</a:t>
            </a:r>
          </a:p>
        </p:txBody>
      </p:sp>
      <p:sp>
        <p:nvSpPr>
          <p:cNvPr id="5" name="Овал 4"/>
          <p:cNvSpPr/>
          <p:nvPr/>
        </p:nvSpPr>
        <p:spPr>
          <a:xfrm>
            <a:off x="2915072" y="2981139"/>
            <a:ext cx="2880320" cy="259228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с опорой на образы памяти устанавливает причинно-следственные связи, делает выводы, развивая тем самым логическое мышление</a:t>
            </a:r>
          </a:p>
        </p:txBody>
      </p:sp>
      <p:sp>
        <p:nvSpPr>
          <p:cNvPr id="6" name="Овал 5"/>
          <p:cNvSpPr/>
          <p:nvPr/>
        </p:nvSpPr>
        <p:spPr>
          <a:xfrm>
            <a:off x="6012160" y="4005064"/>
            <a:ext cx="2952328" cy="273630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мнемотехники, использование обобщений, позволяют ребёнку систематизировать свой непосредственный опыт</a:t>
            </a:r>
          </a:p>
        </p:txBody>
      </p:sp>
    </p:spTree>
    <p:extLst>
      <p:ext uri="{BB962C8B-B14F-4D97-AF65-F5344CB8AC3E}">
        <p14:creationId xmlns:p14="http://schemas.microsoft.com/office/powerpoint/2010/main" val="1051514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204864"/>
            <a:ext cx="8003232" cy="3921299"/>
          </a:xfrm>
        </p:spPr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это: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подвижные игры;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пальчиковая гимнастика;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некоторые приемы самомассажа (точечный массаж и др.)</a:t>
            </a:r>
          </a:p>
        </p:txBody>
      </p:sp>
    </p:spTree>
    <p:extLst>
      <p:ext uri="{BB962C8B-B14F-4D97-AF65-F5344CB8AC3E}">
        <p14:creationId xmlns:p14="http://schemas.microsoft.com/office/powerpoint/2010/main" val="36938046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адим\Desktop\педсовет\LOOY22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36837"/>
            <a:ext cx="3898528" cy="427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Вадим\Desktop\педсовет\QMWX50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60848"/>
            <a:ext cx="403244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99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адим\Desktop\педсовет\IMG_99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1069" y="2367324"/>
            <a:ext cx="4392488" cy="363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Вадим\Desktop\педсовет\IMG_99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52019" y="2240869"/>
            <a:ext cx="4320479" cy="381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11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это: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игры с дидактическими игрушками моторного характера (башенками, игры с вкладышами), дидактические игры с предметами, пальчиковый театр, словесные игры, театрально-игровая деятельность, настольно-печатные игры, сюжетно-дидактические игры – инсценировки.</a:t>
            </a:r>
          </a:p>
        </p:txBody>
      </p:sp>
    </p:spTree>
    <p:extLst>
      <p:ext uri="{BB962C8B-B14F-4D97-AF65-F5344CB8AC3E}">
        <p14:creationId xmlns:p14="http://schemas.microsoft.com/office/powerpoint/2010/main" val="19649932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адим\Desktop\педсовет\IMG_99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7504" y="1916827"/>
            <a:ext cx="4680520" cy="410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Вадим\Desktop\педсовет\вставить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16833"/>
            <a:ext cx="4032448" cy="41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99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33"/>
            <a:ext cx="3394472" cy="454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0331" y="2642559"/>
            <a:ext cx="4547794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6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28625" y="1785938"/>
            <a:ext cx="8229600" cy="1143000"/>
          </a:xfrm>
        </p:spPr>
        <p:txBody>
          <a:bodyPr/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3071813"/>
            <a:ext cx="8158163" cy="348297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совершенствование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ДОУ по речевому развитию детей дошкольного возраста в соответствии с требованиями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12012"/>
            <a:ext cx="8435280" cy="4525963"/>
          </a:xfrm>
        </p:spPr>
        <p:txBody>
          <a:bodyPr/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 дошкольников в соответствии с требованиями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dirty="0" smtClean="0"/>
              <a:t>: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2671" y="2924944"/>
            <a:ext cx="7942262" cy="32403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речью как средством общения и культуры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2671" y="3525670"/>
            <a:ext cx="7942262" cy="40738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словарного запаса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3490" y="4149080"/>
            <a:ext cx="7920880" cy="57606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связной, грамматически правильной монологической и диалогической речи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4941168"/>
            <a:ext cx="7920880" cy="3600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речевого творчества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знакомство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книжной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989" y="5517232"/>
            <a:ext cx="7915944" cy="3600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звуковой и интонационной культуры речи, фонематического слуха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4053" y="6093296"/>
            <a:ext cx="7920880" cy="57606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звуковой аналитико-синтетической активности как предпосылки обучения грамоте</a:t>
            </a:r>
          </a:p>
        </p:txBody>
      </p:sp>
    </p:spTree>
    <p:extLst>
      <p:ext uri="{BB962C8B-B14F-4D97-AF65-F5344CB8AC3E}">
        <p14:creationId xmlns:p14="http://schemas.microsoft.com/office/powerpoint/2010/main" val="116940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611560" y="404664"/>
            <a:ext cx="6336704" cy="583264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проблемы речевого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развития.   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речевого развития детей дошкольного возраста на сегодняшний день очень актуальна, т.к. процент дошкольников с различными речевыми нарушениями остается стабильно высоким.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Овладение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родным языком является одним из важных приобретений ребёнка в дошкольном детстве.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современном дошкольном образовании речь рассматривается как одна из основ воспитания 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 детей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Речь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–это инструмент развития высших отделов психики.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С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развитием речи связано формирование как личности в целом, так и во всех основных психических процессов.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Обучение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родному языку должно стать одной из главных задач в подготовке детей к школе.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Главной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задачей развития связной речи ребёнка в дошкольном возрасте является совершенствование монологической речи. Все вышеназванные виды речевой деятельности актуальны при работе над развитием связной речи детей.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spc="-100" dirty="0">
                <a:latin typeface="Cambria"/>
                <a:ea typeface="+mj-ea"/>
                <a:cs typeface="+mj-cs"/>
              </a:rPr>
              <a:t>Условия успешного речевого развития. </a:t>
            </a:r>
            <a:endParaRPr lang="ru-RU" sz="2400" b="1" spc="-100" dirty="0" smtClean="0">
              <a:latin typeface="Cambria"/>
              <a:ea typeface="+mj-ea"/>
              <a:cs typeface="+mj-cs"/>
            </a:endParaRPr>
          </a:p>
          <a:p>
            <a:endParaRPr lang="ru-RU" sz="1800" b="1" spc="-100" dirty="0">
              <a:solidFill>
                <a:srgbClr val="675E47"/>
              </a:solidFill>
              <a:latin typeface="Cambria"/>
              <a:ea typeface="+mj-ea"/>
              <a:cs typeface="+mj-cs"/>
            </a:endParaRPr>
          </a:p>
          <a:p>
            <a:endParaRPr lang="ru-RU" sz="1800" b="1" spc="-100" dirty="0" smtClean="0">
              <a:solidFill>
                <a:srgbClr val="675E47"/>
              </a:solidFill>
              <a:latin typeface="Cambria"/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1800" b="1" spc="-100" dirty="0">
                <a:solidFill>
                  <a:srgbClr val="675E47"/>
                </a:solidFill>
                <a:latin typeface="Cambria"/>
                <a:ea typeface="+mj-ea"/>
                <a:cs typeface="+mj-cs"/>
              </a:rPr>
              <a:t/>
            </a:r>
            <a:br>
              <a:rPr lang="ru-RU" sz="1800" b="1" spc="-100" dirty="0">
                <a:solidFill>
                  <a:srgbClr val="675E47"/>
                </a:solidFill>
                <a:latin typeface="Cambria"/>
                <a:ea typeface="+mj-ea"/>
                <a:cs typeface="+mj-cs"/>
              </a:rPr>
            </a:br>
            <a:r>
              <a:rPr lang="ru-RU" sz="1800" spc="-100" dirty="0">
                <a:solidFill>
                  <a:srgbClr val="675E47"/>
                </a:solidFill>
                <a:latin typeface="Cambria"/>
                <a:ea typeface="+mj-ea"/>
                <a:cs typeface="+mj-cs"/>
              </a:rPr>
              <a:t/>
            </a:r>
            <a:br>
              <a:rPr lang="ru-RU" sz="1800" spc="-100" dirty="0">
                <a:solidFill>
                  <a:srgbClr val="675E47"/>
                </a:solidFill>
                <a:latin typeface="Cambria"/>
                <a:ea typeface="+mj-ea"/>
                <a:cs typeface="+mj-cs"/>
              </a:rPr>
            </a:br>
            <a: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1.Создание условий для развития речи детей в общении со взрослыми и сверстниками. </a:t>
            </a:r>
            <a:b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Владение педагогом правильной литературной речью. </a:t>
            </a:r>
            <a:b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 Обеспечение развития звуковой культуры речи со стороны детей в соответствии с их возрастными особенностями. </a:t>
            </a:r>
            <a:b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4. </a:t>
            </a:r>
            <a:r>
              <a:rPr lang="ru-RU" sz="2000" spc="-1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Обеспечение детям </a:t>
            </a:r>
            <a: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условий для обогащения их словаря с учетом возрастных особенностей. </a:t>
            </a:r>
            <a:b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 Создание условий для овладения детьми грамматическим строем речи. </a:t>
            </a:r>
            <a:b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6. Развитие у детей связной речи с учетом их возрастных особенностей. </a:t>
            </a:r>
            <a:b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7. Развитие у детей понимания речи, упражняя детей в выполнении словесной инструкции. </a:t>
            </a:r>
            <a:b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8. Создание условий для развития планирующей и регулирующей функции речи детей в соответствии с их возрастными особенностями. </a:t>
            </a:r>
            <a:b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9. Приобщение детей к культуре чтения художественной литературы. </a:t>
            </a:r>
            <a:b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spc="-1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10. Поощрение детского словотворчества.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3363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28761" y="1556792"/>
            <a:ext cx="8229600" cy="936104"/>
          </a:xfrm>
        </p:spPr>
        <p:txBody>
          <a:bodyPr/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 работы по развитию речи в ДОУ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691680" y="2636912"/>
            <a:ext cx="1656184" cy="7920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539552" y="3573016"/>
            <a:ext cx="2520280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Здоровьесберегающие</a:t>
            </a:r>
            <a:r>
              <a:rPr lang="ru-RU" dirty="0" smtClean="0"/>
              <a:t> технологии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391980" y="2852936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491880" y="3573016"/>
            <a:ext cx="208823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Метод наглядного </a:t>
            </a:r>
          </a:p>
          <a:p>
            <a:pPr algn="ctr"/>
            <a:r>
              <a:rPr lang="ru-RU" dirty="0" smtClean="0"/>
              <a:t>моделирования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436096" y="2636912"/>
            <a:ext cx="1800200" cy="7920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6228184" y="3573016"/>
            <a:ext cx="244827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Игровые технологии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330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20933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это: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опорные картинки (предметные картинки,       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сюжетные картинки. Их используют для составления рассказа, рассказа – описания, для ознакомления с предметами);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схемы;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реальные предметы;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т.д.</a:t>
            </a:r>
          </a:p>
        </p:txBody>
      </p:sp>
    </p:spTree>
    <p:extLst>
      <p:ext uri="{BB962C8B-B14F-4D97-AF65-F5344CB8AC3E}">
        <p14:creationId xmlns:p14="http://schemas.microsoft.com/office/powerpoint/2010/main" val="3660286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Мнемотехника в ДОУ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Мнемотехника (греч.)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«искусство запоминания» - это система методов и приёмов, обеспечивающих успешное запоминание, сохранение и воспроизведение информации.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06506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4837"/>
            <a:ext cx="4032448" cy="466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Вадим\Desktop\педсовет\IMG_9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8963" y="-8380312"/>
            <a:ext cx="9280104" cy="2331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Вадим\Desktop\педсовет\IMG_99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91620" y="1988842"/>
            <a:ext cx="4644876" cy="464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66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552</TotalTime>
  <Words>187</Words>
  <Application>Microsoft Office PowerPoint</Application>
  <PresentationFormat>Экран (4:3)</PresentationFormat>
  <Paragraphs>31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Шаблон 2</vt:lpstr>
      <vt:lpstr>«Использование современных форм, методов работы по развитию речи дошкольников в организации разнообразной деятельности с учетом требований ФГОС  ДО».</vt:lpstr>
      <vt:lpstr>Презентация PowerPoint</vt:lpstr>
      <vt:lpstr>Презентация PowerPoint</vt:lpstr>
      <vt:lpstr>Презентация PowerPoint</vt:lpstr>
      <vt:lpstr>Презентация PowerPoint</vt:lpstr>
      <vt:lpstr>  Формы и методы работы по развитию речи в ДОУ</vt:lpstr>
      <vt:lpstr>Презентация PowerPoint</vt:lpstr>
      <vt:lpstr>Мнемотехника в ДОУ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«Использование современных форм, методов работы по развитию речи дошкольников в организации разнообразной деятельности с учетом требований ФГОС  ДО».</dc:title>
  <dc:creator>Вадим</dc:creator>
  <cp:lastModifiedBy>Вадим</cp:lastModifiedBy>
  <cp:revision>30</cp:revision>
  <dcterms:created xsi:type="dcterms:W3CDTF">2021-11-11T18:26:09Z</dcterms:created>
  <dcterms:modified xsi:type="dcterms:W3CDTF">2021-11-25T08:30:06Z</dcterms:modified>
</cp:coreProperties>
</file>