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1" r:id="rId6"/>
    <p:sldId id="260" r:id="rId7"/>
    <p:sldId id="262" r:id="rId8"/>
    <p:sldId id="270" r:id="rId9"/>
    <p:sldId id="263" r:id="rId10"/>
    <p:sldId id="273" r:id="rId11"/>
    <p:sldId id="271" r:id="rId12"/>
    <p:sldId id="264" r:id="rId13"/>
    <p:sldId id="265" r:id="rId14"/>
    <p:sldId id="269" r:id="rId15"/>
    <p:sldId id="266" r:id="rId16"/>
    <p:sldId id="267" r:id="rId17"/>
    <p:sldId id="268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современных форм, методов работы по развитию речи дошкольников в организации разнообразной деятельности с учетом требований ФГОС  ДО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96" y="1916832"/>
            <a:ext cx="6048672" cy="44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73949"/>
              </p:ext>
            </p:extLst>
          </p:nvPr>
        </p:nvGraphicFramePr>
        <p:xfrm>
          <a:off x="1540396" y="1916832"/>
          <a:ext cx="6013201" cy="4064868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6013201"/>
              </a:tblGrid>
              <a:tr h="40648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822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3877" y="1865015"/>
            <a:ext cx="2448272" cy="22322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облегчает детям овладение связной речью</a:t>
            </a:r>
          </a:p>
        </p:txBody>
      </p:sp>
      <p:sp>
        <p:nvSpPr>
          <p:cNvPr id="5" name="Овал 4"/>
          <p:cNvSpPr/>
          <p:nvPr/>
        </p:nvSpPr>
        <p:spPr>
          <a:xfrm>
            <a:off x="2915072" y="2981139"/>
            <a:ext cx="2880320" cy="25922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 опорой на образы памяти устанавливает причинно-следственные связи, делает выводы, развивая тем самым логическое мышление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6012160" y="4005064"/>
            <a:ext cx="2952328" cy="27363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мнемотехники, использование обобщений, позволяют ребёнку систематизировать свой непосредственный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1051514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это: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подвижные игры;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пальчиковая гимнастика;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некоторые приемы самомассажа (точечный массаж и др.)</a:t>
            </a:r>
          </a:p>
        </p:txBody>
      </p:sp>
    </p:spTree>
    <p:extLst>
      <p:ext uri="{BB962C8B-B14F-4D97-AF65-F5344CB8AC3E}">
        <p14:creationId xmlns:p14="http://schemas.microsoft.com/office/powerpoint/2010/main" val="369380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педсовет\LOOY2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6837"/>
            <a:ext cx="3898528" cy="4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дим\Desktop\педсовет\QMWX5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032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дим\Desktop\педсовет\IMG_9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069" y="2367324"/>
            <a:ext cx="4392488" cy="36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дим\Desktop\педсовет\IMG_9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2019" y="2240869"/>
            <a:ext cx="4320479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это: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с дидактическими игрушками моторного характера (башенками, игры с вкладышами), дидактические игры с предметами, пальчиковый театр, словесные игры, театрально-игровая деятельность, настольно-печатные игры, сюжетно-дидактические игры – инсценировки.</a:t>
            </a:r>
          </a:p>
        </p:txBody>
      </p:sp>
    </p:spTree>
    <p:extLst>
      <p:ext uri="{BB962C8B-B14F-4D97-AF65-F5344CB8AC3E}">
        <p14:creationId xmlns:p14="http://schemas.microsoft.com/office/powerpoint/2010/main" val="1964993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педсовет\IMG_9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1916827"/>
            <a:ext cx="4680520" cy="41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дим\Desktop\педсовет\встави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3"/>
            <a:ext cx="403244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33"/>
            <a:ext cx="3394472" cy="454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0331" y="2642559"/>
            <a:ext cx="454779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 по речевому развитию детей дошкольного возраста в соответствии с требованиями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12012"/>
            <a:ext cx="8435280" cy="4525963"/>
          </a:xfrm>
        </p:spPr>
        <p:txBody>
          <a:bodyPr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дошкольников в соответствии с требованиями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 smtClean="0"/>
              <a:t>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671" y="2924944"/>
            <a:ext cx="7942262" cy="3240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671" y="3525670"/>
            <a:ext cx="7942262" cy="4073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490" y="4149080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монологической и диалогической речи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941168"/>
            <a:ext cx="7920880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книжной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989" y="5517232"/>
            <a:ext cx="7915944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053" y="6093296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аналитико-синтетической активности как предпосылки обучения грамоте</a:t>
            </a:r>
          </a:p>
        </p:txBody>
      </p:sp>
    </p:spTree>
    <p:extLst>
      <p:ext uri="{BB962C8B-B14F-4D97-AF65-F5344CB8AC3E}">
        <p14:creationId xmlns:p14="http://schemas.microsoft.com/office/powerpoint/2010/main" val="11694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6336704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речевого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Овладение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родным языком является одним из важных приобретений ребёнка в дошкольном детстве.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дошкольном образовании речь рассматривается как одна из основ воспитания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 детей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Речь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инструмент развития высших отделов психики.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речи связано формирование как личности в целом, так и во всех основных психических процессов.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Обучение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родному языку должно стать одной из главных задач в подготовке детей к школе.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Главной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развития связной речи ребёнка в дошкольном возрасте является совершенствование монологической речи. Все вышеназванные виды речевой деятельности актуальны при работе над развитием связной речи детей.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spc="-100" dirty="0">
                <a:latin typeface="Cambria"/>
                <a:ea typeface="+mj-ea"/>
                <a:cs typeface="+mj-cs"/>
              </a:rPr>
              <a:t>Условия успешного речевого развития. </a:t>
            </a:r>
            <a:endParaRPr lang="ru-RU" sz="2400" b="1" spc="-100" dirty="0" smtClean="0">
              <a:latin typeface="Cambria"/>
              <a:ea typeface="+mj-ea"/>
              <a:cs typeface="+mj-cs"/>
            </a:endParaRPr>
          </a:p>
          <a:p>
            <a:endParaRPr lang="ru-RU" sz="1800" b="1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endParaRPr lang="ru-RU" sz="1800" b="1" spc="-100" dirty="0" smtClean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800" b="1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1800" b="1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</a:br>
            <a:r>
              <a:rPr lang="ru-RU" sz="18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18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1.Создание условий для развития речи детей в общении со взрослыми и сверстниками.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Владение педагогом правильной литературной речью.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Обеспечение развития звуковой культуры речи со стороны детей в соответствии с их возрастными особенностями.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ru-RU" sz="2000" spc="-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детям </a:t>
            </a: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условий для обогащения их словаря с учетом возрастных особенностей.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Создание условий для овладения детьми грамматическим строем речи.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Развитие у детей связной речи с учетом их возрастных особенностей.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Развитие у детей понимания речи, упражняя детей в выполнении словесной инструкции.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8. Создание условий для развития планирующей и регулирующей функции речи детей в соответствии с их возрастными особенностями.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9. Приобщение детей к культуре чтения художественной литературы. </a:t>
            </a:r>
            <a:b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Поощрение детского словотворчества.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8761" y="1556792"/>
            <a:ext cx="8229600" cy="936104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по развитию речи в ДОУ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91680" y="2636912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9552" y="3573016"/>
            <a:ext cx="252028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91980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3573016"/>
            <a:ext cx="208823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наглядного </a:t>
            </a:r>
          </a:p>
          <a:p>
            <a:pPr algn="ctr"/>
            <a:r>
              <a:rPr lang="ru-RU" dirty="0" smtClean="0"/>
              <a:t>моделирования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36096" y="2636912"/>
            <a:ext cx="180020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28184" y="3573016"/>
            <a:ext cx="244827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3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это: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опорные картинки (предметные картинки,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картинки. Их используют для составления рассказа, рассказа – описания, для ознакомления с предметами);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схемы;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реальные предметы;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366028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в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(греч.)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«искусство запоминания» - это система методов и приёмов, обеспечивающих успешное запоминание, сохранение и воспроизведение информации.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650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4837"/>
            <a:ext cx="4032448" cy="46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Вадим\Desktop\педсовет\IMG_9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963" y="-8380312"/>
            <a:ext cx="9280104" cy="233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адим\Desktop\педсовет\IMG_9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620" y="1988842"/>
            <a:ext cx="4644876" cy="46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552</TotalTime>
  <Words>187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2</vt:lpstr>
      <vt:lpstr>«Использование современных форм, методов работы по развитию речи дошкольников в организации разнообразной деятельности с учетом требований ФГОС  ДО».</vt:lpstr>
      <vt:lpstr>Презентация PowerPoint</vt:lpstr>
      <vt:lpstr>Презентация PowerPoint</vt:lpstr>
      <vt:lpstr>Презентация PowerPoint</vt:lpstr>
      <vt:lpstr>Презентация PowerPoint</vt:lpstr>
      <vt:lpstr>  Формы и методы работы по развитию речи в ДОУ</vt:lpstr>
      <vt:lpstr>Презентация PowerPoint</vt:lpstr>
      <vt:lpstr>Мнемотехника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современных форм, методов работы по развитию речи дошкольников в организации разнообразной деятельности с учетом требований ФГОС  ДО».</dc:title>
  <dc:creator>Вадим</dc:creator>
  <cp:lastModifiedBy>Вадим</cp:lastModifiedBy>
  <cp:revision>30</cp:revision>
  <dcterms:created xsi:type="dcterms:W3CDTF">2021-11-11T18:26:09Z</dcterms:created>
  <dcterms:modified xsi:type="dcterms:W3CDTF">2021-11-25T08:30:06Z</dcterms:modified>
</cp:coreProperties>
</file>